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18" Type="http://schemas.openxmlformats.org/officeDocument/2006/relationships/image" Target="../media/image38.png"/><Relationship Id="rId3" Type="http://schemas.openxmlformats.org/officeDocument/2006/relationships/image" Target="../media/image23.svg"/><Relationship Id="rId21" Type="http://schemas.openxmlformats.org/officeDocument/2006/relationships/image" Target="../media/image41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5" Type="http://schemas.openxmlformats.org/officeDocument/2006/relationships/image" Target="../media/image35.svg"/><Relationship Id="rId10" Type="http://schemas.openxmlformats.org/officeDocument/2006/relationships/image" Target="../media/image30.png"/><Relationship Id="rId19" Type="http://schemas.openxmlformats.org/officeDocument/2006/relationships/image" Target="../media/image39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0C1CD-F941-464D-B834-8C57EAE14EBD}"/>
              </a:ext>
            </a:extLst>
          </p:cNvPr>
          <p:cNvSpPr/>
          <p:nvPr/>
        </p:nvSpPr>
        <p:spPr>
          <a:xfrm>
            <a:off x="7551895" y="2870855"/>
            <a:ext cx="620807" cy="32329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A18ED-A5B0-4D0F-8A49-69AF7BB05528}"/>
              </a:ext>
            </a:extLst>
          </p:cNvPr>
          <p:cNvSpPr/>
          <p:nvPr/>
        </p:nvSpPr>
        <p:spPr>
          <a:xfrm>
            <a:off x="4489142" y="2870854"/>
            <a:ext cx="620806" cy="32329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adapter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67" y="1689264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26" y="401396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02" y="2642799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6100" y="212366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06100" y="32996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do SAI </a:t>
            </a:r>
            <a:r>
              <a:rPr lang="fr-FR" err="1"/>
              <a:t>need</a:t>
            </a:r>
            <a:r>
              <a:rPr lang="fr-FR"/>
              <a:t> to</a:t>
            </a:r>
          </a:p>
          <a:p>
            <a:r>
              <a:rPr lang="fr-FR"/>
              <a:t>It will compress data as much as he can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641</Words>
  <Application>Microsoft Office PowerPoint</Application>
  <PresentationFormat>Grand écran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46</cp:revision>
  <dcterms:created xsi:type="dcterms:W3CDTF">2020-01-03T16:12:47Z</dcterms:created>
  <dcterms:modified xsi:type="dcterms:W3CDTF">2020-03-14T12:46:04Z</dcterms:modified>
</cp:coreProperties>
</file>