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E228B19-8706-43EA-8DB2-0CF2A27D749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2280" cy="30621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2280" cy="3576240"/>
          </a:xfrm>
          <a:prstGeom prst="rect">
            <a:avLst/>
          </a:prstGeom>
        </p:spPr>
        <p:txBody>
          <a:bodyPr lIns="0" rIns="0" tIns="0" bIns="0"/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7680" cy="4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753CCF-2B69-4645-B04B-8FA0D5AF252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2280" cy="30621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2280" cy="3576240"/>
          </a:xfrm>
          <a:prstGeom prst="rect">
            <a:avLst/>
          </a:prstGeom>
        </p:spPr>
        <p:txBody>
          <a:bodyPr lIns="0" rIns="0" tIns="0" bIns="0"/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7680" cy="4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478C01-83DF-4858-A1B2-800E219D642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2280" cy="30621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2280" cy="3576240"/>
          </a:xfrm>
          <a:prstGeom prst="rect">
            <a:avLst/>
          </a:prstGeom>
        </p:spPr>
        <p:txBody>
          <a:bodyPr lIns="0" rIns="0" tIns="0" bIns="0"/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7680" cy="4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1BB6BC7-E73B-4585-B691-18E0CD53720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/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840" cy="34059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360" cy="4091760"/>
          </a:xfrm>
          <a:prstGeom prst="rect">
            <a:avLst/>
          </a:prstGeom>
        </p:spPr>
        <p:txBody>
          <a:bodyPr lIns="0" rIns="0" tIns="0" bIns="0"/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8000" cy="68338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4480"/>
            <a:ext cx="12164760" cy="68338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4840" cy="36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1480" cy="11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4440" cy="33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7560" cy="38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8840" y="3749400"/>
            <a:ext cx="180000" cy="64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240" y="4777920"/>
            <a:ext cx="180000" cy="64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2880" y="4132800"/>
            <a:ext cx="180000" cy="64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8600" y="3547440"/>
            <a:ext cx="180000" cy="64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280" y="3288600"/>
            <a:ext cx="180000" cy="64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9840" cy="2061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8800" cy="2984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9280" cy="1065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0640" cy="320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0520" cy="8305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7040" cy="4492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4080" cy="10162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0320" y="254700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4400" y="334404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3880" y="365544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2640" y="233964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8800" cy="237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8800" cy="237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8800" cy="237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8800" cy="237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8800" cy="237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160" y="3685320"/>
            <a:ext cx="180000" cy="64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200" y="4713840"/>
            <a:ext cx="180000" cy="64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1840" y="4068360"/>
            <a:ext cx="180000" cy="64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7920" y="3483000"/>
            <a:ext cx="180000" cy="64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280" y="3410640"/>
            <a:ext cx="180000" cy="64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4440" cy="33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7560" cy="38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8000" cy="68338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4480" cy="45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1760" cy="68338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4960" cy="45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0520" cy="8305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7040" cy="4492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4080" cy="10162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5880" y="266436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9960" y="346140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9800" y="377280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8200" y="245700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2600" cy="7326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8840" cy="52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8840" cy="52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38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364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3320" cy="8902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4240" cy="5421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5800" cy="3695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7760" cy="6177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7560" cy="5475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9520" cy="83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5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476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8240"/>
            <a:ext cx="605520" cy="9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5800" cy="3695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7760" cy="6177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9520" cy="83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5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476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8520" y="4115160"/>
            <a:ext cx="1761840" cy="28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2280" cy="28227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3360" cy="16203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3360" cy="16203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3360" cy="16203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7080" cy="29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8000" cy="29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2960" cy="8985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4360" cy="8017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1520" cy="6325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132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9160"/>
            <a:ext cx="19404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8000" cy="68338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5760" cy="68338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9680" cy="32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2320" cy="2419200"/>
            <a:chOff x="952560" y="2104200"/>
            <a:chExt cx="6142320" cy="24192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2360" cy="792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9280" cy="449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0080" cy="79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2360" cy="792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9280" cy="449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0080" cy="79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2360" cy="792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9280" cy="449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0080" cy="79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2360" cy="792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9280" cy="449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0080" cy="79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8280" cy="3315600"/>
            <a:chOff x="948240" y="823320"/>
            <a:chExt cx="10268280" cy="33156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8480" cy="13384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6080" cy="766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7800" cy="1338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8480" cy="13384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6080" cy="766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7800" cy="1338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8480" cy="1338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6080" cy="766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7800" cy="1338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8480" cy="13384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6080" cy="766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7800" cy="1338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2280" cy="131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2360" y="990000"/>
            <a:ext cx="1593720" cy="13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352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576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192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812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0280" cy="8902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0240" cy="576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832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2280" cy="131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2360" y="990000"/>
            <a:ext cx="1593720" cy="13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352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576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192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9320" cy="5950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9960" cy="5853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0240" cy="5760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0240" cy="5760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6560" cy="29498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5960" cy="22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4160" cy="699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3400" cy="383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6720" cy="651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5880" cy="651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6560" cy="29498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4920" cy="835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3400" cy="383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6720" cy="651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9680" cy="651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856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7960" cy="783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7960" cy="783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7960" cy="783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0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8000" cy="68338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4480" cy="45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1760" cy="68338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4960" cy="45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0040" cy="32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0520" cy="8305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7040" cy="4492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4080" cy="10162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8480" y="265824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2200" y="345528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2040" y="376668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0440" y="245088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4360" cy="46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040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040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1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0280" cy="8902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0280" cy="8902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8800" cy="237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8800" cy="237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8800" cy="237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8800" cy="237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8800" cy="237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2020-05-01T19:41:12Z</dcterms:modified>
  <cp:revision>215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