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media/image97.png" ContentType="image/png"/>
  <Override PartName="/ppt/media/image96.png" ContentType="image/png"/>
  <Override PartName="/ppt/media/image95.png" ContentType="image/png"/>
  <Override PartName="/ppt/media/image94.png" ContentType="image/png"/>
  <Override PartName="/ppt/media/image93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83.png" ContentType="image/png"/>
  <Override PartName="/ppt/media/image2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43A570C-4102-4CA8-805C-4A020E819C1B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67320" cy="306720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7320" cy="3581280"/>
          </a:xfrm>
          <a:prstGeom prst="rect">
            <a:avLst/>
          </a:prstGeom>
        </p:spPr>
        <p:txBody>
          <a:bodyPr lIns="0" rIns="0" tIns="0" bIns="0"/>
          <a:p>
            <a:pPr marL="216000" indent="-197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52720" cy="43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F22B78F-9DA0-4F2C-991E-E8190381C1D3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67320" cy="306720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7320" cy="3581280"/>
          </a:xfrm>
          <a:prstGeom prst="rect">
            <a:avLst/>
          </a:prstGeom>
        </p:spPr>
        <p:txBody>
          <a:bodyPr lIns="0" rIns="0" tIns="0" bIns="0"/>
          <a:p>
            <a:pPr marL="216000" indent="-197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52720" cy="43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CFC21C0-8940-4509-8BF2-E8FBABB30A46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67320" cy="306720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7320" cy="3581280"/>
          </a:xfrm>
          <a:prstGeom prst="rect">
            <a:avLst/>
          </a:prstGeom>
        </p:spPr>
        <p:txBody>
          <a:bodyPr lIns="0" rIns="0" tIns="0" bIns="0"/>
          <a:p>
            <a:pPr marL="216000" indent="-1994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52720" cy="43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5048394-C220-4D6E-A479-6085439F06B2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0120" cy="342324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</p:spPr>
        <p:txBody>
          <a:bodyPr lIns="0" rIns="0" tIns="0" bIns="0"/>
          <a:p>
            <a:pPr marL="216000" indent="-199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7880" cy="341100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8400" cy="4096800"/>
          </a:xfrm>
          <a:prstGeom prst="rect">
            <a:avLst/>
          </a:prstGeom>
        </p:spPr>
        <p:txBody>
          <a:bodyPr lIns="0" rIns="0" tIns="0" bIns="0"/>
          <a:p>
            <a:pPr marL="216000" indent="-198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73040" cy="683892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19440"/>
            <a:ext cx="12169800" cy="683892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59880" cy="365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86520" cy="112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515440" cy="14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515440" cy="359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6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66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95320" cy="89532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95320" cy="89532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95320" cy="89532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49480" cy="341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82600" cy="3880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515440" cy="14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515440" cy="359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6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66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95320" cy="89532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95320" cy="89532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95320" cy="89532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95320" cy="89532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95320" cy="89532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7997760" y="3753000"/>
            <a:ext cx="185040" cy="6508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40320" y="4774680"/>
            <a:ext cx="185040" cy="6508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07840" y="4132800"/>
            <a:ext cx="185040" cy="6508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35720" y="3548520"/>
            <a:ext cx="185040" cy="6508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5000" y="3292200"/>
            <a:ext cx="185040" cy="6508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24880" cy="20667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613840" cy="2989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64320" cy="107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75680" cy="32090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515440" cy="14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515440" cy="359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6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66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66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66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35560" cy="83556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62080" cy="45432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79120" cy="102132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95320" cy="89532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95320" cy="89532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95320" cy="89532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72120" y="2550240"/>
            <a:ext cx="959400" cy="465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47640" y="3345120"/>
            <a:ext cx="959400" cy="465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25680" y="3658680"/>
            <a:ext cx="959400" cy="465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95880" y="2340720"/>
            <a:ext cx="959400" cy="465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59400" cy="465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95320" cy="89532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95320" cy="89532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95320" cy="89532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95320" cy="89532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95320" cy="89532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95320" cy="89532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63840" cy="2430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63840" cy="2430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63840" cy="2430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63840" cy="2430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63840" cy="2430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95320" cy="89532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95320" cy="89532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95320" cy="89532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95320" cy="89532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95320" cy="89532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47080" y="3688920"/>
            <a:ext cx="185040" cy="6508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9280" y="4710600"/>
            <a:ext cx="185040" cy="6508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56800" y="4068360"/>
            <a:ext cx="185040" cy="6508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85040" y="3484080"/>
            <a:ext cx="185040" cy="6508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92000" y="3414240"/>
            <a:ext cx="185040" cy="6508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95320" cy="89532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95320" cy="89532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95320" cy="89532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49480" cy="341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82600" cy="3880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73040" cy="683892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99520" cy="458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76800" cy="683892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60000" cy="458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66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66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66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66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66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515440" cy="14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515440" cy="359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6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66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35560" cy="83556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62080" cy="45432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79120" cy="102132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95320" cy="89532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95320" cy="89532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37680" y="2667600"/>
            <a:ext cx="959400" cy="465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13200" y="3462480"/>
            <a:ext cx="959400" cy="465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91600" y="3776040"/>
            <a:ext cx="959400" cy="465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61440" y="2458080"/>
            <a:ext cx="959400" cy="465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59400" cy="465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37640" cy="73764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515440" cy="14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515440" cy="359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6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66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95320" cy="89532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95320" cy="89532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95320" cy="89532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95320" cy="89532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95320" cy="89532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95320" cy="89532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95320" cy="89532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63880" cy="526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63880" cy="526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888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3086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515440" cy="14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515440" cy="359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6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95320" cy="89532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95320" cy="89532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95320" cy="89532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95320" cy="89532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918360" cy="89532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719280" cy="54720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70840" cy="37008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515440" cy="14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515440" cy="359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6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22800" cy="62280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95320" cy="89532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95320" cy="89532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95320" cy="89532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95320" cy="89532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52600" cy="55260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95320" cy="89532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74560" cy="838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2010960" cy="219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19800" cy="22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203280"/>
            <a:ext cx="610560" cy="10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515440" cy="14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515440" cy="359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6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70840" cy="37008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22800" cy="62280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95320" cy="89532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95320" cy="89532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95320" cy="89532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95320" cy="89532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74560" cy="838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2010960" cy="219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19800" cy="22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95320" cy="89532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66000" y="4113000"/>
            <a:ext cx="1766880" cy="288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515440" cy="14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515440" cy="359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27320" cy="282780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48400" cy="162540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48400" cy="162540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48400" cy="162540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32120" cy="3002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113040" cy="3002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818000" cy="90360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49400" cy="80676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86560" cy="63756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563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284120"/>
            <a:ext cx="19454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73040" cy="683892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110800" cy="683892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24720" cy="322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47360" cy="2424240"/>
            <a:chOff x="952560" y="2104200"/>
            <a:chExt cx="6147360" cy="242424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97400" cy="79740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54320" cy="45432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905120" cy="797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97400" cy="79740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54320" cy="45432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905120" cy="797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97400" cy="79740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54320" cy="4543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905120" cy="797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97400" cy="79740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54320" cy="4543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905120" cy="797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515440" cy="14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73320" cy="3320640"/>
            <a:chOff x="948240" y="823320"/>
            <a:chExt cx="10273320" cy="332064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43520" cy="134352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71120" cy="77112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92840" cy="1343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43520" cy="134352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71120" cy="77112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92840" cy="1343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43520" cy="134352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71120" cy="7711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92840" cy="1343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43520" cy="134352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71120" cy="7711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92840" cy="1343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515440" cy="14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515440" cy="359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6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66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66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66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515440" cy="14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95320" cy="89532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95320" cy="89532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95320" cy="89532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95320" cy="89532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95320" cy="89532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95320" cy="89532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95320" cy="89532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95320" cy="89532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95320" cy="89532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507320" cy="1321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87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407400" y="990000"/>
            <a:ext cx="1598760" cy="136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985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9108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369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931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95320" cy="89532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515440" cy="14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95280" cy="58104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733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507320" cy="1321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87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407400" y="990000"/>
            <a:ext cx="1598760" cy="136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985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9108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369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314360" cy="60012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305000" cy="59040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95280" cy="58104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95280" cy="58104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515440" cy="14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515440" cy="359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6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91600" cy="295488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515440" cy="14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71000" cy="22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66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66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709200" cy="7041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98440" cy="388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71760" cy="656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510920" cy="656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91600" cy="295488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59960" cy="8402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98440" cy="388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71760" cy="656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54720" cy="656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515440" cy="14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43600" cy="359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66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66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66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66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515440" cy="14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515440" cy="359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6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66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63000" cy="788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63000" cy="788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63000" cy="788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85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60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73040" cy="683892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99520" cy="458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76800" cy="683892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60000" cy="458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66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66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66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66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515440" cy="14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45080" cy="32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6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66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66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35560" cy="83556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62080" cy="45432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79120" cy="102132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95320" cy="89532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95320" cy="89532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95320" cy="89532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40280" y="2661480"/>
            <a:ext cx="959400" cy="465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15440" y="3456360"/>
            <a:ext cx="959400" cy="465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93840" y="3769920"/>
            <a:ext cx="959400" cy="465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63680" y="2451960"/>
            <a:ext cx="959400" cy="465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59400" cy="465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515440" cy="14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515440" cy="359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6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66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66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95320" cy="89532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95320" cy="89532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95320" cy="89532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95320" cy="89532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95320" cy="89532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95320" cy="89532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63840" cy="2430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63840" cy="2430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63840" cy="2430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63840" cy="2430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63840" cy="2430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2020-04-26T17:52:18Z</dcterms:modified>
  <cp:revision>198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