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45CFBD5-9253-459E-A5D7-D2935888683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9760" cy="3059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9760" cy="357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9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51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FB9C642-50D3-4ECF-BC92-0B694D31AEE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9760" cy="3059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9760" cy="357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51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4DA9A8-E28A-43E9-A5A3-289813D39A8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9760" cy="3059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9760" cy="357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0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51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D4B1AF3-4548-4A77-810B-C09F9863265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560" cy="34156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1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0320" cy="34034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0840" cy="4089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5480" cy="68313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6640"/>
            <a:ext cx="12162240" cy="68313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2320" cy="364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896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1920" cy="33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5040" cy="38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200" y="374832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8880" y="477936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5400" y="413280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0400" y="354672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3560" y="328680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7320" cy="2059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6280" cy="2982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6760" cy="10634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8120" cy="3201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4520" cy="4467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1560" cy="10137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9240" y="254556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2960" y="334332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2800" y="365400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1200" y="233892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520" y="368424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7840" y="471528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4360" y="406836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9720" y="348228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0560" y="3408840"/>
            <a:ext cx="177480" cy="643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1920" cy="334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5040" cy="38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5480" cy="6831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1960" cy="45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9240" cy="6831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2440" cy="45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4520" cy="4467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1560" cy="10137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4800" y="266292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8520" y="346068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8720" y="377136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6760" y="245628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0080" cy="73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6320" cy="51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6320" cy="51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12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112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0800" cy="8877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1720" cy="5396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3280" cy="3693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5240" cy="6152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5040" cy="5450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7000" cy="83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3400" cy="21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2240" cy="21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6080"/>
            <a:ext cx="603000" cy="9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3280" cy="3693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5240" cy="6152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7000" cy="83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3400" cy="21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2240" cy="21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1040" y="4117320"/>
            <a:ext cx="1759320" cy="28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9760" cy="28202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0840" cy="16178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0840" cy="16178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0840" cy="16178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4560" cy="29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5480" cy="292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0440" cy="8960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1840" cy="7992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9000" cy="6300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88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1680"/>
            <a:ext cx="19378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5480" cy="68313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3240" cy="68313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7160" cy="32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9800" cy="2416680"/>
            <a:chOff x="952560" y="2104200"/>
            <a:chExt cx="6139800" cy="24166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9840" cy="789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6760" cy="446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7560" cy="78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9840" cy="789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6760" cy="446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7560" cy="78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9840" cy="789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6760" cy="446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7560" cy="78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9840" cy="789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6760" cy="446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7560" cy="78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5760" cy="3313080"/>
            <a:chOff x="948240" y="823320"/>
            <a:chExt cx="10265760" cy="33130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5960" cy="1335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3560" cy="763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5280" cy="133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5960" cy="1335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3560" cy="763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5280" cy="133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5960" cy="1335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3560" cy="763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5280" cy="133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5960" cy="1335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3560" cy="763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5280" cy="133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9760" cy="13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0200" y="990000"/>
            <a:ext cx="1591200" cy="135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10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32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94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56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7760" cy="88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7720" cy="5734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58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9760" cy="13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0200" y="990000"/>
            <a:ext cx="1591200" cy="135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10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32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94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6800" cy="5925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7440" cy="5828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7720" cy="5734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7720" cy="57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4040" cy="2947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3440" cy="22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1640" cy="696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0880" cy="380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4200" cy="64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3360" cy="64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4040" cy="2947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2400" cy="832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0880" cy="380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4200" cy="64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7160" cy="64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604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5440" cy="781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5440" cy="781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5440" cy="781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8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5480" cy="6831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1960" cy="45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9240" cy="6831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2440" cy="45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752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4520" cy="4467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1560" cy="10137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7400" y="265680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0760" y="345456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0960" y="376524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9000" y="245016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1840" cy="457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788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7880" cy="35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9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7760" cy="8877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7760" cy="8877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6280" cy="23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2020-05-03T10:24:12Z</dcterms:modified>
  <cp:revision>223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