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C3250E0-07FB-49DD-9E6E-C65757996BD7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6800" cy="30466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6800" cy="3560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6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3220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CD2962E-945E-4917-8FBB-F8FFBAC9119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6800" cy="30466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6800" cy="3560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3220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F1090C7-73C1-48E3-8259-1BCD5DE392B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6800" cy="30466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6800" cy="3560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77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3220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7CAEB16-39A0-48A1-8F20-C32A5AD2BE7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9600" cy="34027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0120" cy="408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8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7360" cy="339048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7880" cy="4076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8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78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200" cy="341532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520" cy="341964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560" cy="342468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800" cy="342792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52520" cy="681840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9600"/>
            <a:ext cx="12149280" cy="681840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9360" cy="36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6000" cy="11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492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4920" cy="35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4800" cy="8748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28960" cy="321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62080" cy="367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492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4920" cy="35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4800" cy="8748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2080" y="3739320"/>
            <a:ext cx="164520" cy="630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6360" y="4788360"/>
            <a:ext cx="164520" cy="630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8360" y="4132800"/>
            <a:ext cx="164520" cy="630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9760" y="3544200"/>
            <a:ext cx="164520" cy="630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1400" y="3278160"/>
            <a:ext cx="164520" cy="630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4360" cy="20462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93320" cy="2969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3800" cy="10504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5160" cy="3188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492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4920" cy="35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5040" cy="8150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1560" cy="4338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58600" cy="10008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4800" cy="8748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4200" y="2536920"/>
            <a:ext cx="938880" cy="44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4320" y="3339360"/>
            <a:ext cx="938880" cy="44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7760" y="3645360"/>
            <a:ext cx="938880" cy="44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2560" y="2334960"/>
            <a:ext cx="938880" cy="44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8880" cy="44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4800" cy="8748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43320" cy="222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43320" cy="222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43320" cy="222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43320" cy="222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43320" cy="222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4800" cy="8748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1400" y="3675240"/>
            <a:ext cx="164520" cy="630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5320" y="4724280"/>
            <a:ext cx="164520" cy="630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77320" y="4068360"/>
            <a:ext cx="164520" cy="630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9080" y="3479760"/>
            <a:ext cx="164520" cy="630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8400" y="3400200"/>
            <a:ext cx="164520" cy="630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4800" cy="8748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28960" cy="321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62080" cy="367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52520" cy="68184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9000" cy="45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6280" cy="68184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9480" cy="45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492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4920" cy="35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5040" cy="8150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1560" cy="4338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58600" cy="10008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4800" cy="8748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9760" y="2654280"/>
            <a:ext cx="938880" cy="44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9880" y="3456720"/>
            <a:ext cx="938880" cy="44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3680" y="3762720"/>
            <a:ext cx="938880" cy="44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8120" y="2452320"/>
            <a:ext cx="938880" cy="44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8880" cy="44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17120" cy="71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492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4920" cy="35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4800" cy="8748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43360" cy="50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43360" cy="50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832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816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492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4920" cy="35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4800" cy="8748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97840" cy="8748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8760" cy="5266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50320" cy="36802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492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4920" cy="35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02280" cy="6022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32080" cy="5320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4800" cy="8748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4040" cy="81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0440" cy="19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99280" cy="20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83120"/>
            <a:ext cx="590040" cy="8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492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4920" cy="35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50320" cy="36802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02280" cy="6022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4800" cy="8748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4040" cy="81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0440" cy="19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99280" cy="20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4800" cy="8748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7520" y="4122000"/>
            <a:ext cx="1746360" cy="26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492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4920" cy="35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06800" cy="28072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27880" cy="16048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27880" cy="16048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27880" cy="16048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1600" cy="279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92520" cy="279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97480" cy="8830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8880" cy="7862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66040" cy="6170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584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04640"/>
            <a:ext cx="192492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52520" cy="681840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90280" cy="68184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4200" cy="32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6840" cy="2403720"/>
            <a:chOff x="952560" y="2104200"/>
            <a:chExt cx="6126840" cy="24037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6880" cy="7768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3800" cy="4338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84600" cy="776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6880" cy="7768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3800" cy="4338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84600" cy="776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6880" cy="7768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3800" cy="4338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84600" cy="776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6880" cy="7768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3800" cy="4338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84600" cy="776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492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52800" cy="3300120"/>
            <a:chOff x="948240" y="823320"/>
            <a:chExt cx="10252800" cy="33001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23000" cy="13230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0600" cy="7506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72320" cy="132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23000" cy="13230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0600" cy="7506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72320" cy="132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23000" cy="13230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0600" cy="7506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72320" cy="132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23000" cy="13230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0600" cy="7506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72320" cy="132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492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4920" cy="35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492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4800" cy="8748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86800" cy="130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7240" y="990000"/>
            <a:ext cx="1578240" cy="134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804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9028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1644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7264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4800" cy="87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492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4760" cy="5605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5284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86800" cy="130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7240" y="990000"/>
            <a:ext cx="1578240" cy="134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804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9028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16440" cy="3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3840" cy="5796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4480" cy="5698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4760" cy="5605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4760" cy="56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492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4920" cy="35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1080" cy="29343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492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0480" cy="22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8680" cy="683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7920" cy="367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1240" cy="635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0400" cy="635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1080" cy="29343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9440" cy="819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7920" cy="367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1240" cy="635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4200" cy="635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492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23080" cy="35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492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4920" cy="35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42480" cy="768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42480" cy="768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42480" cy="768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52520" cy="68184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9000" cy="45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6280" cy="68184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9480" cy="45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492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4560" cy="31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5040" cy="8150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1560" cy="4338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58600" cy="10008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4800" cy="8748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2360" y="2648160"/>
            <a:ext cx="938880" cy="44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2120" y="3450600"/>
            <a:ext cx="938880" cy="44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5920" y="3756600"/>
            <a:ext cx="938880" cy="44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0360" y="2446200"/>
            <a:ext cx="938880" cy="44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8880" cy="44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492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4920" cy="35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6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4800" cy="8748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43320" cy="222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43320" cy="222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43320" cy="222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43320" cy="222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43320" cy="222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2020-05-14T08:26:22Z</dcterms:modified>
  <cp:revision>265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