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media/image97.png" ContentType="image/png"/>
  <Override PartName="/ppt/media/image96.png" ContentType="image/png"/>
  <Override PartName="/ppt/media/image95.png" ContentType="image/png"/>
  <Override PartName="/ppt/media/image94.png" ContentType="image/png"/>
  <Override PartName="/ppt/media/image93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83.png" ContentType="image/png"/>
  <Override PartName="/ppt/media/image2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A7DB626-504F-4B41-B30C-74ECD9C89993}" type="slidenum">
              <a:rPr b="0" lang="fr-FR" sz="1400" spc="-1" strike="noStrike">
                <a:latin typeface="Times New Roman"/>
              </a:rPr>
              <a:t>1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0640" cy="308052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640" cy="3594600"/>
          </a:xfrm>
          <a:prstGeom prst="rect">
            <a:avLst/>
          </a:prstGeom>
        </p:spPr>
        <p:txBody>
          <a:bodyPr lIns="0" rIns="0" tIns="0" bIns="0"/>
          <a:p>
            <a:pPr marL="216000" indent="-210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6604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31FE728-8A25-4099-959F-557573CA671A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0640" cy="308052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640" cy="3594600"/>
          </a:xfrm>
          <a:prstGeom prst="rect">
            <a:avLst/>
          </a:prstGeom>
        </p:spPr>
        <p:txBody>
          <a:bodyPr lIns="0" rIns="0" tIns="0" bIns="0"/>
          <a:p>
            <a:pPr marL="216000" indent="-210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6604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FC3DA6A-BFC0-4E37-B5BC-2D12252A9B2C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0640" cy="308052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640" cy="3594600"/>
          </a:xfrm>
          <a:prstGeom prst="rect">
            <a:avLst/>
          </a:prstGeom>
        </p:spPr>
        <p:txBody>
          <a:bodyPr lIns="0" rIns="0" tIns="0" bIns="0"/>
          <a:p>
            <a:pPr marL="216000" indent="-2127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6604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B9C2989-0DA9-45D7-85CC-139C588A1BCA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1200" cy="342432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</p:spPr>
        <p:txBody>
          <a:bodyPr lIns="0" rIns="0" tIns="0" bIns="0"/>
          <a:p>
            <a:pPr marL="216000" indent="-212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86360" cy="68522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5760"/>
            <a:ext cx="12183120" cy="6852240"/>
          </a:xfrm>
          <a:prstGeom prst="snip1Rect">
            <a:avLst>
              <a:gd name="adj" fmla="val 50000"/>
            </a:avLst>
          </a:prstGeom>
          <a:gradFill rotWithShape="0">
            <a:gsLst>
              <a:gs pos="10000">
                <a:schemeClr val="bg1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1">
                  <a:shade val="96000"/>
                  <a:satMod val="120000"/>
                  <a:lumMod val="90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73200" cy="366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99840" cy="11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528760" cy="15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528760" cy="360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0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80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908640" cy="90864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908640" cy="90864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908640" cy="90864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908640" cy="90864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908640" cy="90864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7995240" y="3762000"/>
            <a:ext cx="198360" cy="6642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43560" y="4765680"/>
            <a:ext cx="198360" cy="6642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194520" y="4132800"/>
            <a:ext cx="198360" cy="6642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26720" y="3551760"/>
            <a:ext cx="198360" cy="6642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7880" y="3300840"/>
            <a:ext cx="198360" cy="6642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38200" cy="208008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627160" cy="30031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77640" cy="108432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89000" cy="32223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528760" cy="15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528760" cy="360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0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80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80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80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48880" cy="84888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75400" cy="46764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92440" cy="103464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908640" cy="90864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908640" cy="90864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908640" cy="90864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77880" y="2558880"/>
            <a:ext cx="972720" cy="478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56280" y="3347640"/>
            <a:ext cx="972720" cy="478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31440" y="3667320"/>
            <a:ext cx="972720" cy="478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404520" y="2343240"/>
            <a:ext cx="972720" cy="478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72720" cy="478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908640" cy="90864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908640" cy="90864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908640" cy="90864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908640" cy="90864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908640" cy="90864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908640" cy="90864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77160" cy="2563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77160" cy="2563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77160" cy="2563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77160" cy="2563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77160" cy="2563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908640" cy="90864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908640" cy="90864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908640" cy="90864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908640" cy="90864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908640" cy="90864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44560" y="3697920"/>
            <a:ext cx="198360" cy="6642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92520" y="4701600"/>
            <a:ext cx="198360" cy="6642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43480" y="4068360"/>
            <a:ext cx="198360" cy="6642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76040" y="3487320"/>
            <a:ext cx="198360" cy="6642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94880" y="3422880"/>
            <a:ext cx="198360" cy="6642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908640" cy="90864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908640" cy="90864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908640" cy="90864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62800" cy="3549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95920" cy="4014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86360" cy="6852240"/>
          </a:xfrm>
          <a:prstGeom prst="rect">
            <a:avLst/>
          </a:prstGeom>
          <a:gradFill rotWithShape="0"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812840" cy="459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90120" cy="685224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73320" cy="459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80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80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80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80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80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528760" cy="15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528760" cy="360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0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80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48880" cy="84888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75400" cy="46764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92440" cy="103464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908640" cy="90864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908640" cy="90864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43440" y="2676240"/>
            <a:ext cx="972720" cy="478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21840" y="3465000"/>
            <a:ext cx="972720" cy="478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97360" y="3784680"/>
            <a:ext cx="972720" cy="478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70080" y="2460600"/>
            <a:ext cx="972720" cy="478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72720" cy="478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50960" cy="75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528760" cy="15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528760" cy="360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0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80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908640" cy="90864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908640" cy="90864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908640" cy="90864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908640" cy="90864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908640" cy="90864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908640" cy="90864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908640" cy="90864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77200" cy="539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77200" cy="539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702160" cy="3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322000" cy="3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528760" cy="15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528760" cy="360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0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908640" cy="90864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908640" cy="90864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908640" cy="90864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908640" cy="90864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931680" cy="90864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732600" cy="56052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84160" cy="371412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528760" cy="15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528760" cy="360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0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36120" cy="63612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908640" cy="90864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908640" cy="90864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908640" cy="90864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908640" cy="90864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65920" cy="56592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908640" cy="90864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87880" cy="85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2024280" cy="23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33120" cy="23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216960"/>
            <a:ext cx="623880" cy="117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528760" cy="15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528760" cy="360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0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84160" cy="371412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36120" cy="63612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908640" cy="90864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908640" cy="90864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908640" cy="90864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908640" cy="90864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87880" cy="85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2024280" cy="23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33120" cy="23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908640" cy="90864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58440" y="4107960"/>
            <a:ext cx="1780200" cy="302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528760" cy="15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528760" cy="360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40640" cy="284112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61720" cy="163872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61720" cy="163872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61720" cy="163872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45440" cy="3135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126360" cy="3135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831320" cy="91692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62720" cy="82008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99880" cy="65088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69680" cy="3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270800"/>
            <a:ext cx="1958760" cy="3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528760" cy="15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86640" cy="3333960"/>
            <a:chOff x="948240" y="823320"/>
            <a:chExt cx="10286640" cy="333396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56840" cy="135684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84440" cy="78444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206160" cy="1356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56840" cy="135684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84440" cy="78444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206160" cy="1356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56840" cy="135684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84440" cy="78444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206160" cy="1356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56840" cy="135684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84440" cy="78444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206160" cy="1356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86360" cy="6852240"/>
          </a:xfrm>
          <a:prstGeom prst="rect">
            <a:avLst/>
          </a:prstGeom>
          <a:gradFill rotWithShape="0"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124120" cy="685224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38040" cy="324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60680" cy="2437560"/>
            <a:chOff x="952560" y="2104200"/>
            <a:chExt cx="6160680" cy="243756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810720" cy="81072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67640" cy="46764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918440" cy="810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810720" cy="81072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67640" cy="46764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918440" cy="810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810720" cy="81072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67640" cy="46764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918440" cy="810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810720" cy="81072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67640" cy="46764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918440" cy="810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528760" cy="15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528760" cy="360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0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80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80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80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528760" cy="15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908640" cy="90864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908640" cy="90864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908640" cy="90864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908640" cy="90864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908640" cy="90864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908640" cy="90864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908640" cy="90864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908640" cy="90864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908640" cy="90864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520640" cy="1334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60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421080" y="990000"/>
            <a:ext cx="1612080" cy="1374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911880" cy="3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924120" cy="3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50280" cy="3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806480" cy="3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908640" cy="90864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528760" cy="15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308600" cy="59436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86680" cy="3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520640" cy="1334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60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421080" y="990000"/>
            <a:ext cx="1612080" cy="1374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911880" cy="3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924120" cy="3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50280" cy="3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327680" cy="61344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318320" cy="60372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308600" cy="59436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308600" cy="59436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528760" cy="15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528760" cy="360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0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804920" cy="29682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528760" cy="15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84320" cy="228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80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80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722520" cy="7174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211760" cy="401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85080" cy="66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524240" cy="66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804920" cy="29682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73280" cy="8535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211760" cy="401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85080" cy="66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68040" cy="66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528760" cy="15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56920" cy="360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80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80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80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80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528760" cy="15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528760" cy="360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0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80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76320" cy="8020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76320" cy="8020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76320" cy="8020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99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7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86360" cy="6852240"/>
          </a:xfrm>
          <a:prstGeom prst="rect">
            <a:avLst/>
          </a:prstGeom>
          <a:gradFill rotWithShape="0"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812840" cy="459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90120" cy="685224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73320" cy="459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80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80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80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80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528760" cy="15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58400" cy="322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0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80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80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48880" cy="84888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75400" cy="46764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92440" cy="103464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908640" cy="90864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908640" cy="90864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908640" cy="90864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46040" y="2670120"/>
            <a:ext cx="972720" cy="478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24080" y="3458880"/>
            <a:ext cx="972720" cy="478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99600" y="3778560"/>
            <a:ext cx="972720" cy="478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72320" y="2454480"/>
            <a:ext cx="972720" cy="478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72720" cy="478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528760" cy="15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528760" cy="360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0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80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80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908640" cy="90864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908640" cy="90864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908640" cy="90864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908640" cy="90864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908640" cy="90864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908640" cy="90864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77160" cy="2563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77160" cy="2563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77160" cy="2563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77160" cy="2563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77160" cy="2563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528760" cy="15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528760" cy="360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0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80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908640" cy="90864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908640" cy="90864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908640" cy="90864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62800" cy="3549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95920" cy="4014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681</TotalTime>
  <Application>LibreOffice/6.0.7.3$Linux_X86_64 LibreOffice_project/00m0$Build-3</Application>
  <Words>925</Words>
  <Paragraphs>177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2020-04-14T03:39:40Z</dcterms:modified>
  <cp:revision>150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