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 /><Relationship Id="rId13" Type="http://schemas.openxmlformats.org/officeDocument/2006/relationships/image" Target="../media/image12.svg" /><Relationship Id="rId18" Type="http://schemas.openxmlformats.org/officeDocument/2006/relationships/image" Target="../media/image17.png" /><Relationship Id="rId3" Type="http://schemas.openxmlformats.org/officeDocument/2006/relationships/image" Target="../media/image2.svg" /><Relationship Id="rId21" Type="http://schemas.openxmlformats.org/officeDocument/2006/relationships/image" Target="../media/image20.svg" /><Relationship Id="rId7" Type="http://schemas.openxmlformats.org/officeDocument/2006/relationships/image" Target="../media/image6.svg" /><Relationship Id="rId12" Type="http://schemas.openxmlformats.org/officeDocument/2006/relationships/image" Target="../media/image11.png" /><Relationship Id="rId17" Type="http://schemas.openxmlformats.org/officeDocument/2006/relationships/image" Target="../media/image16.svg" /><Relationship Id="rId2" Type="http://schemas.openxmlformats.org/officeDocument/2006/relationships/image" Target="../media/image1.png" /><Relationship Id="rId16" Type="http://schemas.openxmlformats.org/officeDocument/2006/relationships/image" Target="../media/image15.png" /><Relationship Id="rId20" Type="http://schemas.openxmlformats.org/officeDocument/2006/relationships/image" Target="../media/image19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5.png" /><Relationship Id="rId11" Type="http://schemas.openxmlformats.org/officeDocument/2006/relationships/image" Target="../media/image10.svg" /><Relationship Id="rId5" Type="http://schemas.openxmlformats.org/officeDocument/2006/relationships/image" Target="../media/image4.svg" /><Relationship Id="rId15" Type="http://schemas.openxmlformats.org/officeDocument/2006/relationships/image" Target="../media/image14.svg" /><Relationship Id="rId10" Type="http://schemas.openxmlformats.org/officeDocument/2006/relationships/image" Target="../media/image9.png" /><Relationship Id="rId19" Type="http://schemas.openxmlformats.org/officeDocument/2006/relationships/image" Target="../media/image18.svg" /><Relationship Id="rId4" Type="http://schemas.openxmlformats.org/officeDocument/2006/relationships/image" Target="../media/image3.png" /><Relationship Id="rId9" Type="http://schemas.openxmlformats.org/officeDocument/2006/relationships/image" Target="../media/image8.svg" /><Relationship Id="rId14" Type="http://schemas.openxmlformats.org/officeDocument/2006/relationships/image" Target="../media/image13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 /><Relationship Id="rId2" Type="http://schemas.openxmlformats.org/officeDocument/2006/relationships/image" Target="../media/image21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24.png" /><Relationship Id="rId4" Type="http://schemas.openxmlformats.org/officeDocument/2006/relationships/image" Target="../media/image23.png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Strong </a:t>
            </a:r>
            <a:r>
              <a:rPr lang="fr-FR" dirty="0" err="1"/>
              <a:t>artificial</a:t>
            </a:r>
            <a:r>
              <a:rPr lang="fr-FR" dirty="0"/>
              <a:t> intelligence</a:t>
            </a:r>
            <a:endParaRPr lang="en-GB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Johnny NGUYEN</a:t>
            </a:r>
          </a:p>
          <a:p>
            <a:r>
              <a:rPr lang="fr-FR"/>
              <a:t>M2 SSTIM</a:t>
            </a:r>
            <a:endParaRPr lang="fr-FR" dirty="0"/>
          </a:p>
          <a:p>
            <a:endParaRPr lang="fr-F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Environment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68BA70-249B-44C3-BE10-C460A858F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Work at home after gratuated on Master</a:t>
            </a:r>
            <a:endParaRPr lang="fr-FR" dirty="0"/>
          </a:p>
          <a:p>
            <a:r>
              <a:rPr lang="fr-FR" dirty="0"/>
              <a:t>Standard IA </a:t>
            </a:r>
            <a:r>
              <a:rPr lang="fr-FR" dirty="0" err="1"/>
              <a:t>too</a:t>
            </a:r>
            <a:r>
              <a:rPr lang="fr-FR" dirty="0"/>
              <a:t> </a:t>
            </a:r>
            <a:r>
              <a:rPr lang="fr-FR" dirty="0" err="1"/>
              <a:t>weak</a:t>
            </a:r>
            <a:r>
              <a:rPr lang="fr-FR" dirty="0"/>
              <a:t> to </a:t>
            </a:r>
            <a:r>
              <a:rPr lang="fr-FR" dirty="0" err="1"/>
              <a:t>learn</a:t>
            </a:r>
            <a:r>
              <a:rPr lang="fr-FR" dirty="0"/>
              <a:t> </a:t>
            </a:r>
            <a:r>
              <a:rPr lang="fr-FR" dirty="0" err="1"/>
              <a:t>complex</a:t>
            </a:r>
            <a:r>
              <a:rPr lang="fr-FR" dirty="0"/>
              <a:t> </a:t>
            </a:r>
            <a:r>
              <a:rPr lang="fr-FR" dirty="0" err="1"/>
              <a:t>things</a:t>
            </a:r>
            <a:endParaRPr lang="fr-FR" dirty="0"/>
          </a:p>
          <a:p>
            <a:r>
              <a:rPr lang="fr-FR"/>
              <a:t>New technology using daily report and voice command</a:t>
            </a:r>
            <a:endParaRPr lang="fr-FR" dirty="0"/>
          </a:p>
          <a:p>
            <a:r>
              <a:rPr lang="fr-FR"/>
              <a:t>New reinforcement learning like a baby</a:t>
            </a:r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issues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Hard to deploy</a:t>
            </a:r>
            <a:endParaRPr lang="fr-FR" dirty="0"/>
          </a:p>
          <a:p>
            <a:r>
              <a:rPr lang="fr-FR" dirty="0" err="1"/>
              <a:t>Simulate</a:t>
            </a:r>
            <a:r>
              <a:rPr lang="fr-FR" dirty="0"/>
              <a:t> the </a:t>
            </a:r>
            <a:r>
              <a:rPr lang="fr-FR" dirty="0" err="1"/>
              <a:t>brain</a:t>
            </a:r>
            <a:r>
              <a:rPr lang="fr-FR" dirty="0"/>
              <a:t> </a:t>
            </a:r>
            <a:r>
              <a:rPr lang="fr-FR" dirty="0" err="1"/>
              <a:t>behavior</a:t>
            </a:r>
            <a:r>
              <a:rPr lang="fr-FR" dirty="0"/>
              <a:t> </a:t>
            </a:r>
            <a:r>
              <a:rPr lang="fr-FR" dirty="0" err="1"/>
              <a:t>during</a:t>
            </a:r>
            <a:r>
              <a:rPr lang="fr-FR" dirty="0"/>
              <a:t> </a:t>
            </a:r>
            <a:r>
              <a:rPr lang="fr-FR" dirty="0" err="1"/>
              <a:t>sleep</a:t>
            </a:r>
            <a:r>
              <a:rPr lang="fr-FR" dirty="0"/>
              <a:t> (sort/</a:t>
            </a:r>
            <a:r>
              <a:rPr lang="fr-FR" dirty="0" err="1"/>
              <a:t>compress</a:t>
            </a:r>
            <a:r>
              <a:rPr lang="fr-FR" dirty="0"/>
              <a:t>/</a:t>
            </a:r>
            <a:r>
              <a:rPr lang="fr-FR" dirty="0" err="1"/>
              <a:t>delete</a:t>
            </a:r>
            <a:r>
              <a:rPr lang="fr-FR" dirty="0"/>
              <a:t> data)</a:t>
            </a:r>
          </a:p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reward</a:t>
            </a:r>
            <a:r>
              <a:rPr lang="fr-FR" dirty="0"/>
              <a:t> (</a:t>
            </a:r>
            <a:r>
              <a:rPr lang="fr-FR" dirty="0" err="1"/>
              <a:t>seems</a:t>
            </a:r>
            <a:r>
              <a:rPr lang="fr-FR" dirty="0"/>
              <a:t> like RL, </a:t>
            </a:r>
            <a:r>
              <a:rPr lang="fr-FR" dirty="0" err="1"/>
              <a:t>pheromon</a:t>
            </a:r>
            <a:r>
              <a:rPr lang="fr-FR" dirty="0"/>
              <a:t>)</a:t>
            </a:r>
          </a:p>
          <a:p>
            <a:r>
              <a:rPr lang="fr-FR" dirty="0"/>
              <a:t>Launch the SAI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day</a:t>
            </a:r>
            <a:r>
              <a:rPr lang="fr-FR" dirty="0"/>
              <a:t>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give</a:t>
            </a:r>
            <a:r>
              <a:rPr lang="fr-FR" dirty="0"/>
              <a:t> a report of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learned</a:t>
            </a:r>
            <a:endParaRPr lang="fr-FR" dirty="0"/>
          </a:p>
          <a:p>
            <a:r>
              <a:rPr lang="fr-FR" dirty="0"/>
              <a:t>Sort </a:t>
            </a:r>
            <a:r>
              <a:rPr lang="fr-FR" dirty="0" err="1"/>
              <a:t>what</a:t>
            </a:r>
            <a:r>
              <a:rPr lang="fr-FR" dirty="0"/>
              <a:t> SAI </a:t>
            </a:r>
            <a:r>
              <a:rPr lang="fr-FR" dirty="0" err="1"/>
              <a:t>learned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Create</a:t>
            </a:r>
            <a:r>
              <a:rPr lang="fr-FR" dirty="0"/>
              <a:t> SAI </a:t>
            </a:r>
            <a:r>
              <a:rPr lang="fr-FR" err="1"/>
              <a:t>with</a:t>
            </a:r>
            <a:r>
              <a:rPr lang="fr-FR"/>
              <a:t> pyinstaller for multiplatform</a:t>
            </a:r>
            <a:endParaRPr lang="fr-FR" dirty="0"/>
          </a:p>
          <a:p>
            <a:r>
              <a:rPr lang="fr-FR" dirty="0"/>
              <a:t>Launch a scan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remove</a:t>
            </a:r>
            <a:r>
              <a:rPr lang="fr-FR" dirty="0"/>
              <a:t> duplicate </a:t>
            </a:r>
            <a:r>
              <a:rPr lang="fr-FR" dirty="0" err="1"/>
              <a:t>screenshot</a:t>
            </a:r>
            <a:r>
              <a:rPr lang="fr-FR" dirty="0"/>
              <a:t> and </a:t>
            </a:r>
            <a:r>
              <a:rPr lang="fr-FR" dirty="0" err="1"/>
              <a:t>order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by </a:t>
            </a:r>
            <a:r>
              <a:rPr lang="fr-FR" dirty="0" err="1"/>
              <a:t>interesting</a:t>
            </a:r>
            <a:r>
              <a:rPr lang="fr-FR" dirty="0"/>
              <a:t> </a:t>
            </a:r>
            <a:r>
              <a:rPr lang="fr-FR" dirty="0" err="1"/>
              <a:t>strategie</a:t>
            </a:r>
            <a:endParaRPr lang="fr-FR" dirty="0"/>
          </a:p>
          <a:p>
            <a:r>
              <a:rPr lang="fr-FR" dirty="0" err="1"/>
              <a:t>Increment</a:t>
            </a:r>
            <a:r>
              <a:rPr lang="fr-FR" dirty="0"/>
              <a:t> the </a:t>
            </a:r>
            <a:r>
              <a:rPr lang="fr-FR" dirty="0" err="1"/>
              <a:t>reward</a:t>
            </a:r>
            <a:r>
              <a:rPr lang="fr-FR" dirty="0"/>
              <a:t> if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images</a:t>
            </a:r>
          </a:p>
          <a:p>
            <a:r>
              <a:rPr lang="fr-FR" dirty="0" err="1"/>
              <a:t>Create</a:t>
            </a:r>
            <a:r>
              <a:rPr lang="fr-FR" dirty="0"/>
              <a:t> a web page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strategies</a:t>
            </a:r>
            <a:r>
              <a:rPr lang="fr-FR" dirty="0"/>
              <a:t> </a:t>
            </a:r>
            <a:r>
              <a:rPr lang="fr-FR" dirty="0" err="1"/>
              <a:t>learned</a:t>
            </a:r>
            <a:endParaRPr lang="fr-FR" dirty="0"/>
          </a:p>
          <a:p>
            <a:r>
              <a:rPr lang="fr-FR" dirty="0" err="1"/>
              <a:t>Create</a:t>
            </a:r>
            <a:r>
              <a:rPr lang="fr-FR" dirty="0"/>
              <a:t> a web interface or a vocal </a:t>
            </a:r>
            <a:r>
              <a:rPr lang="fr-FR" dirty="0" err="1"/>
              <a:t>controller</a:t>
            </a:r>
            <a:r>
              <a:rPr lang="fr-FR" dirty="0"/>
              <a:t> to </a:t>
            </a:r>
            <a:r>
              <a:rPr lang="fr-FR" dirty="0" err="1"/>
              <a:t>order</a:t>
            </a:r>
            <a:r>
              <a:rPr lang="fr-FR" dirty="0"/>
              <a:t> </a:t>
            </a:r>
            <a:r>
              <a:rPr lang="fr-FR" dirty="0" err="1"/>
              <a:t>strategies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Show a graph with the strategies learn with a little picture</a:t>
            </a:r>
          </a:p>
          <a:p>
            <a:r>
              <a:rPr lang="fr-FR"/>
              <a:t>Show the web interface to choose strategies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865BF1-04A4-4123-8162-B16C1D89B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Need a </a:t>
            </a:r>
            <a:r>
              <a:rPr lang="fr-FR" dirty="0" err="1"/>
              <a:t>human</a:t>
            </a:r>
            <a:r>
              <a:rPr lang="fr-FR" dirty="0"/>
              <a:t> to </a:t>
            </a:r>
            <a:r>
              <a:rPr lang="fr-FR" dirty="0" err="1"/>
              <a:t>teach</a:t>
            </a:r>
            <a:r>
              <a:rPr lang="fr-FR" dirty="0"/>
              <a:t> SIA like a baby (Full time 54k €, </a:t>
            </a:r>
            <a:r>
              <a:rPr lang="fr-FR" dirty="0" err="1"/>
              <a:t>send</a:t>
            </a:r>
            <a:r>
              <a:rPr lang="fr-FR" dirty="0"/>
              <a:t> CV and ML at johnny.nguyen1192@gmail.com)</a:t>
            </a:r>
          </a:p>
          <a:p>
            <a:r>
              <a:rPr lang="fr-FR" dirty="0"/>
              <a:t>The SIA </a:t>
            </a:r>
            <a:r>
              <a:rPr lang="fr-FR" dirty="0" err="1"/>
              <a:t>will</a:t>
            </a:r>
            <a:r>
              <a:rPr lang="fr-FR" dirty="0"/>
              <a:t> looks like the </a:t>
            </a:r>
            <a:r>
              <a:rPr lang="fr-FR" dirty="0" err="1"/>
              <a:t>human</a:t>
            </a:r>
            <a:r>
              <a:rPr lang="fr-FR" dirty="0"/>
              <a:t> </a:t>
            </a:r>
            <a:r>
              <a:rPr lang="fr-FR" dirty="0" err="1"/>
              <a:t>teacher</a:t>
            </a:r>
            <a:r>
              <a:rPr lang="fr-FR" dirty="0"/>
              <a:t> at the </a:t>
            </a:r>
            <a:r>
              <a:rPr lang="fr-FR" dirty="0" err="1"/>
              <a:t>beginning</a:t>
            </a:r>
            <a:endParaRPr lang="fr-FR" dirty="0"/>
          </a:p>
          <a:p>
            <a:r>
              <a:rPr lang="fr-FR" dirty="0" err="1"/>
              <a:t>After</a:t>
            </a:r>
            <a:r>
              <a:rPr lang="fr-FR" dirty="0"/>
              <a:t> a </a:t>
            </a:r>
            <a:r>
              <a:rPr lang="fr-FR" dirty="0" err="1"/>
              <a:t>treshold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learn</a:t>
            </a:r>
            <a:r>
              <a:rPr lang="fr-FR" dirty="0"/>
              <a:t> </a:t>
            </a:r>
            <a:r>
              <a:rPr lang="fr-FR" dirty="0" err="1"/>
              <a:t>alone</a:t>
            </a:r>
            <a:endParaRPr lang="fr-FR" dirty="0"/>
          </a:p>
          <a:p>
            <a:r>
              <a:rPr lang="fr-FR" dirty="0"/>
              <a:t>Self </a:t>
            </a:r>
            <a:r>
              <a:rPr lang="fr-FR" dirty="0" err="1"/>
              <a:t>learn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implemented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2" name="Graphique 11" descr="Nez">
            <a:extLst>
              <a:ext uri="{FF2B5EF4-FFF2-40B4-BE49-F238E27FC236}">
                <a16:creationId xmlns:a16="http://schemas.microsoft.com/office/drawing/2014/main" id="{36052CB2-A72B-44CF-B6D9-899442A356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39620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4967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Annexe prototype: </a:t>
            </a:r>
            <a:r>
              <a:rPr lang="en-GB" dirty="0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80</TotalTime>
  <Words>208</Words>
  <Application>Microsoft Office PowerPoint</Application>
  <PresentationFormat>Grand écran</PresentationFormat>
  <Paragraphs>39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Secteur</vt:lpstr>
      <vt:lpstr>Strong artificial intelligence</vt:lpstr>
      <vt:lpstr>Environment</vt:lpstr>
      <vt:lpstr>issues</vt:lpstr>
      <vt:lpstr>Solutions</vt:lpstr>
      <vt:lpstr>Result</vt:lpstr>
      <vt:lpstr>Conclusion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19</cp:revision>
  <dcterms:created xsi:type="dcterms:W3CDTF">2019-10-05T01:10:13Z</dcterms:created>
  <dcterms:modified xsi:type="dcterms:W3CDTF">2019-10-13T17:40:00Z</dcterms:modified>
</cp:coreProperties>
</file>