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9D32187-9402-42E3-B031-BCB7B8AFDBA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6720" cy="30366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6720" cy="355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212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B727BD-6209-4E99-A74C-65B96B51DE7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6720" cy="30366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6720" cy="355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212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51B7FE5-3F01-4967-85AC-5CD1F13E244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6720" cy="30366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6720" cy="355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212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025F6A-4611-4D71-879A-D6A74035C3E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9520" cy="3392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0040" cy="407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7280" cy="33804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7800" cy="4066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120" cy="34052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640" cy="409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440" cy="34095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960" cy="4095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480" cy="34146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2440" cy="68083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9680"/>
            <a:ext cx="12139200" cy="68083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9280" cy="36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5920" cy="10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8880" cy="31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2000" cy="35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880" y="373284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480" y="479520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8440" y="413280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6240" y="354240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7096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4280" cy="2036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3240" cy="29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3720" cy="104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5080" cy="3178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4960" cy="8049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1480" cy="4237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8520" cy="9907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9880" y="253116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8200" y="333576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3440" y="363960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6440" y="233136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200" y="366876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440" y="473112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7400" y="406836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5560" y="347796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3000"/>
            <a:ext cx="154440" cy="62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8880" cy="31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2000" cy="35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2440" cy="6808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8920" cy="45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6200" cy="6808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9400" cy="45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4960" cy="8049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1480" cy="4237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8520" cy="9907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5440" y="264852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3760" y="345312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9360" y="375696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2000" y="244872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7040" cy="70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3280" cy="49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3280" cy="49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82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808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7760" cy="8647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8680" cy="5166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0240" cy="3670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2200" cy="5922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2000" cy="5220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3960" cy="80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0360" cy="18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9200" cy="19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3040"/>
            <a:ext cx="579960" cy="7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0240" cy="3670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2200" cy="5922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3960" cy="80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0360" cy="18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9200" cy="19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000" y="4126680"/>
            <a:ext cx="1736280" cy="25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6720" cy="27972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7800" cy="15948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7800" cy="15948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7800" cy="15948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1520" cy="269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2440" cy="269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7400" cy="8730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8800" cy="7761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5960" cy="6069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57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4720"/>
            <a:ext cx="19148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2440" cy="68083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0200" cy="68083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4120" cy="31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6760" cy="2393640"/>
            <a:chOff x="952560" y="2104200"/>
            <a:chExt cx="6116760" cy="23936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6800" cy="766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3720" cy="423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4520" cy="76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6800" cy="766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3720" cy="423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4520" cy="76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6800" cy="766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3720" cy="423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4520" cy="76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6800" cy="766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3720" cy="423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4520" cy="76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2720" cy="3290040"/>
            <a:chOff x="948240" y="823320"/>
            <a:chExt cx="10242720" cy="32900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2920" cy="1312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0520" cy="740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2240" cy="131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2920" cy="1312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0520" cy="740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2240" cy="131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2920" cy="1312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0520" cy="740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2240" cy="131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2920" cy="1312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0520" cy="740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2240" cy="131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6720" cy="129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7160" y="990000"/>
            <a:ext cx="1568160" cy="13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79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02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63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25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4720" cy="86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4680" cy="5504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27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6720" cy="129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7160" y="990000"/>
            <a:ext cx="1568160" cy="13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79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02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63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3760" cy="5695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4400" cy="5598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4680" cy="5504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4680" cy="55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1000" cy="2924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0400" cy="22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8600" cy="673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7840" cy="357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1160" cy="62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0320" cy="62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1000" cy="2924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9360" cy="80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7840" cy="357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1160" cy="62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4120" cy="62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300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2400" cy="758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2400" cy="758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2400" cy="758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2440" cy="6808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8920" cy="45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6200" cy="6808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9400" cy="45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4480" cy="31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4960" cy="8049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1480" cy="4237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8520" cy="9907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8040" y="264240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6000" y="344700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1600" y="375084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4240" y="244260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88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48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48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6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4720" cy="8647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4720" cy="8647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3240" cy="21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2020-05-23T07:01:55Z</dcterms:modified>
  <cp:revision>303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