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75554AF-A48B-4F52-8E32-DEA572F10C8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9320" cy="30492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9320" cy="3563280"/>
          </a:xfrm>
          <a:prstGeom prst="rect">
            <a:avLst/>
          </a:prstGeom>
        </p:spPr>
        <p:txBody>
          <a:bodyPr lIns="0" rIns="0" tIns="0" bIns="0"/>
          <a:p>
            <a:pPr marL="216000" indent="-179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472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C8DE1D-A136-497E-8114-626B32C3042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9320" cy="30492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9320" cy="3563280"/>
          </a:xfrm>
          <a:prstGeom prst="rect">
            <a:avLst/>
          </a:prstGeom>
        </p:spPr>
        <p:txBody>
          <a:bodyPr lIns="0" rIns="0" tIns="0" bIns="0"/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472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B739E8-32ED-44A5-B2B1-5F1089D0449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9320" cy="30492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9320" cy="3563280"/>
          </a:xfrm>
          <a:prstGeom prst="rect">
            <a:avLst/>
          </a:prstGeom>
        </p:spPr>
        <p:txBody>
          <a:bodyPr lIns="0" rIns="0" tIns="0" bIns="0"/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472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0F5474-68C2-4717-98AE-2291703ECE3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120" cy="34052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640" cy="4091040"/>
          </a:xfrm>
          <a:prstGeom prst="rect">
            <a:avLst/>
          </a:prstGeom>
        </p:spPr>
        <p:txBody>
          <a:bodyPr lIns="0" rIns="0" tIns="0" bIns="0"/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9880" cy="33930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0400" cy="4078800"/>
          </a:xfrm>
          <a:prstGeom prst="rect">
            <a:avLst/>
          </a:prstGeom>
        </p:spPr>
        <p:txBody>
          <a:bodyPr lIns="0" rIns="0" tIns="0" bIns="0"/>
          <a:p>
            <a:pPr marL="216000" indent="-180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/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5040" cy="68209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7440"/>
            <a:ext cx="12151800" cy="68209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1880" cy="36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8520" cy="11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148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4600" cy="37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720" y="374112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080" y="478656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5840" y="413280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7600" y="354456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120" y="327996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6880" cy="2048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584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6320" cy="1053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7680" cy="3191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7560" cy="8175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4080" cy="4363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1120" cy="10033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4920" y="253872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6120" y="334080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8480" y="364716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4360" y="233640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040" y="367704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040" y="472248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4800" y="406836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6920" y="348012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120" y="3402000"/>
            <a:ext cx="167040" cy="63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148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4600" cy="37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5040" cy="68209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152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8800" cy="6820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2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7560" cy="8175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4080" cy="4363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1120" cy="10033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0480" y="265608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1680" y="345816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4400" y="376452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9920" y="245376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9640" cy="7196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5880" cy="50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5880" cy="50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08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068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0360" cy="8773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1280" cy="5292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2840" cy="3682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4800" cy="6048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4600" cy="5346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6560" cy="82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2960" cy="20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1800" cy="20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5280"/>
            <a:ext cx="592560" cy="8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2840" cy="3682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4800" cy="6048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6560" cy="82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2960" cy="20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1800" cy="20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6440" y="4121280"/>
            <a:ext cx="1748880" cy="27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9320" cy="28098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0400" cy="16074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0400" cy="16074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0400" cy="16074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4120" cy="282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5040" cy="282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0000" cy="8856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1400" cy="7887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8560" cy="6195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83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2120"/>
            <a:ext cx="19274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5040" cy="68209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2800" cy="68209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6720" cy="32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9360" cy="2406240"/>
            <a:chOff x="952560" y="2104200"/>
            <a:chExt cx="6129360" cy="24062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9400" cy="779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6320" cy="436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7120" cy="77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9400" cy="779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6320" cy="436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7120" cy="77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9400" cy="779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6320" cy="436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7120" cy="77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9400" cy="779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6320" cy="436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7120" cy="77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5320" cy="3302640"/>
            <a:chOff x="948240" y="823320"/>
            <a:chExt cx="10255320" cy="33026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5520" cy="1325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3120" cy="753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4840" cy="13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5520" cy="1325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3120" cy="753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4840" cy="13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5520" cy="1325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3120" cy="753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4840" cy="13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5520" cy="1325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3120" cy="753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4840" cy="13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9320" cy="130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9400" y="990000"/>
            <a:ext cx="1580760" cy="134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05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28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89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51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7320" cy="8773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7280" cy="5630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53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9320" cy="130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9400" y="990000"/>
            <a:ext cx="1580760" cy="134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05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28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89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6360" cy="5821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7000" cy="5724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7280" cy="5630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7280" cy="5630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3600" cy="2936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3000" cy="22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1200" cy="686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0440" cy="37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3760" cy="638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2920" cy="638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3600" cy="29368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1960" cy="822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0440" cy="37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3760" cy="638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6720" cy="638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560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5000" cy="77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5000" cy="77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5000" cy="770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5040" cy="68209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152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8800" cy="68209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2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7080" cy="31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7560" cy="8175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4080" cy="4363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1120" cy="10033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3080" y="264996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3920" y="345204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6640" y="375840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2160" y="244764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1400" cy="44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74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7440" cy="35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8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5840" cy="22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2020-05-12T15:17:27Z</dcterms:modified>
  <cp:revision>255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