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8.png"/><Relationship Id="rId7" Type="http://schemas.openxmlformats.org/officeDocument/2006/relationships/image" Target="../media/image3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8.png"/><Relationship Id="rId7" Type="http://schemas.openxmlformats.org/officeDocument/2006/relationships/image" Target="../media/image3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18" Type="http://schemas.openxmlformats.org/officeDocument/2006/relationships/image" Target="../media/image38.png"/><Relationship Id="rId3" Type="http://schemas.openxmlformats.org/officeDocument/2006/relationships/image" Target="../media/image23.svg"/><Relationship Id="rId21" Type="http://schemas.openxmlformats.org/officeDocument/2006/relationships/image" Target="../media/image41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17" Type="http://schemas.openxmlformats.org/officeDocument/2006/relationships/image" Target="../media/image37.sv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5" Type="http://schemas.openxmlformats.org/officeDocument/2006/relationships/image" Target="../media/image35.svg"/><Relationship Id="rId10" Type="http://schemas.openxmlformats.org/officeDocument/2006/relationships/image" Target="../media/image30.png"/><Relationship Id="rId19" Type="http://schemas.openxmlformats.org/officeDocument/2006/relationships/image" Target="../media/image39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launch </a:t>
            </a:r>
            <a:r>
              <a:rPr lang="fr-FR" dirty="0" err="1"/>
              <a:t>everytime</a:t>
            </a:r>
            <a:r>
              <a:rPr lang="fr-FR" dirty="0"/>
              <a:t> the computer </a:t>
            </a:r>
            <a:r>
              <a:rPr lang="fr-FR" dirty="0" err="1"/>
              <a:t>is</a:t>
            </a:r>
            <a:r>
              <a:rPr lang="fr-FR" dirty="0"/>
              <a:t> up,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mic</a:t>
            </a:r>
            <a:r>
              <a:rPr lang="fr-FR" dirty="0"/>
              <a:t> and let the </a:t>
            </a:r>
            <a:r>
              <a:rPr lang="fr-FR" dirty="0" err="1"/>
              <a:t>mic</a:t>
            </a:r>
            <a:r>
              <a:rPr lang="fr-FR" dirty="0"/>
              <a:t> for </a:t>
            </a:r>
            <a:r>
              <a:rPr lang="fr-FR" dirty="0" err="1"/>
              <a:t>another</a:t>
            </a:r>
            <a:r>
              <a:rPr lang="fr-FR" dirty="0"/>
              <a:t> application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Issues </a:t>
            </a:r>
            <a:r>
              <a:rPr lang="fr-FR" dirty="0" err="1"/>
              <a:t>synthesis</a:t>
            </a:r>
            <a:endParaRPr lang="fr-FR" dirty="0"/>
          </a:p>
          <a:p>
            <a:r>
              <a:rPr lang="fr-FR" dirty="0"/>
              <a:t>Use a </a:t>
            </a:r>
            <a:r>
              <a:rPr lang="fr-FR" dirty="0" err="1"/>
              <a:t>complex</a:t>
            </a:r>
            <a:r>
              <a:rPr lang="fr-FR"/>
              <a:t> shema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</a:t>
            </a:r>
            <a:r>
              <a:rPr lang="fr-FR"/>
              <a:t>on Windows and OS X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Clean and 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remove</a:t>
            </a:r>
            <a:r>
              <a:rPr lang="fr-FR" dirty="0"/>
              <a:t> duplicate scan</a:t>
            </a:r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3AA359-6AC9-4C7D-A2F7-3C815F26ED45}"/>
              </a:ext>
            </a:extLst>
          </p:cNvPr>
          <p:cNvSpPr/>
          <p:nvPr/>
        </p:nvSpPr>
        <p:spPr>
          <a:xfrm>
            <a:off x="3923930" y="3719744"/>
            <a:ext cx="445659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E974CB-A904-49AA-B075-49D66F427928}"/>
              </a:ext>
            </a:extLst>
          </p:cNvPr>
          <p:cNvSpPr/>
          <p:nvPr/>
        </p:nvSpPr>
        <p:spPr>
          <a:xfrm>
            <a:off x="2465032" y="1683189"/>
            <a:ext cx="8072761" cy="195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support</a:t>
            </a:r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46" y="2033588"/>
            <a:ext cx="1272117" cy="127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987" y="2186953"/>
            <a:ext cx="2359679" cy="94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105" y="1683189"/>
            <a:ext cx="1525401" cy="176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1412" y="3843867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26190" y="38438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sleep</a:t>
            </a:r>
            <a:r>
              <a:rPr lang="fr-FR" dirty="0"/>
              <a:t> to </a:t>
            </a:r>
            <a:r>
              <a:rPr lang="fr-FR" dirty="0" err="1"/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do SAI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for 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609</Words>
  <Application>Microsoft Office PowerPoint</Application>
  <PresentationFormat>Grand écran</PresentationFormat>
  <Paragraphs>123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41</cp:revision>
  <dcterms:created xsi:type="dcterms:W3CDTF">2020-01-03T16:12:47Z</dcterms:created>
  <dcterms:modified xsi:type="dcterms:W3CDTF">2020-03-11T15:43:57Z</dcterms:modified>
</cp:coreProperties>
</file>