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19E9A8A-0842-4C0C-94CA-554EE26ADA5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000" cy="30538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000" cy="356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94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5D0AC93-7070-461E-87A9-9D69CD38199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000" cy="30538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000" cy="356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94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5B7C8F-F1BE-4014-A824-9A5D730F545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4000" cy="30538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4000" cy="356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94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95B427-28FB-475C-B366-636C8758102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800" cy="3409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6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4560" cy="33976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080" cy="4083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organazie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9720" cy="68256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2400"/>
            <a:ext cx="12156480" cy="68256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6560" cy="36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3200" cy="11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6160" cy="32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9280" cy="37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0280" y="374400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800" y="478368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1160" y="413280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4360" y="354600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840" y="328320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1560" cy="2053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0520" cy="2976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1000" cy="10576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2360" cy="3195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2240" cy="8222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8760" cy="4410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5800" cy="10080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7080" y="254232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9720" y="334224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0640" y="365076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7960" y="233784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9600" y="367992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760" y="471960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0120" y="406836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3680" y="348156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840" y="3405240"/>
            <a:ext cx="171720" cy="637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6160" cy="328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9280" cy="37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9720" cy="68256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62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3480" cy="6825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6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2240" cy="8222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8760" cy="4410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5800" cy="10080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2640" y="265968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5280" y="345960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6560" y="376812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3520" y="245520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4320" cy="7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0560" cy="51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0560" cy="51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55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53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5040" cy="8820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5960" cy="5338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7520" cy="3687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9480" cy="6094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9280" cy="5392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1240" cy="82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7640" cy="20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6480" cy="2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0320"/>
            <a:ext cx="597240" cy="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7520" cy="3687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9480" cy="6094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1240" cy="82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7640" cy="20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6480" cy="2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4280" y="4119480"/>
            <a:ext cx="1753560" cy="27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4000" cy="28144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5080" cy="16120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5080" cy="16120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5080" cy="16120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880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9720" cy="286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4680" cy="8902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6080" cy="7934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3240" cy="6242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30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7440"/>
            <a:ext cx="19321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9720" cy="68256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7480" cy="68256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1400" cy="32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4040" cy="2410920"/>
            <a:chOff x="952560" y="2104200"/>
            <a:chExt cx="6134040" cy="24109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4080" cy="784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1000" cy="441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1800" cy="78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4080" cy="784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1000" cy="441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1800" cy="78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4080" cy="784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1000" cy="441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1800" cy="78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4080" cy="784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1000" cy="441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1800" cy="784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0000" cy="3307320"/>
            <a:chOff x="948240" y="823320"/>
            <a:chExt cx="10260000" cy="33073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0200" cy="1330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7800" cy="757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9520" cy="13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0200" cy="1330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7800" cy="757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9520" cy="13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0200" cy="1330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7800" cy="757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9520" cy="13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0200" cy="1330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7800" cy="757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9520" cy="133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4000" cy="130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4440" y="990000"/>
            <a:ext cx="1585440" cy="13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52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74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98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2000" cy="88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1960" cy="5677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00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4000" cy="130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4440" y="990000"/>
            <a:ext cx="1585440" cy="13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52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74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3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1040" cy="5868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1680" cy="5770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1960" cy="5677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1960" cy="56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8280" cy="2941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7680" cy="22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5880" cy="690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5120" cy="374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8440" cy="642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7600" cy="642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8280" cy="2941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6640" cy="826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5120" cy="374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8440" cy="642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1400" cy="642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028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9680" cy="775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9680" cy="775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9680" cy="775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2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9720" cy="68256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62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3480" cy="6825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6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1760" cy="32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2240" cy="8222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8760" cy="4410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5800" cy="10080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5240" y="265356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7520" y="345348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8800" y="376200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5760" y="244908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608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212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2120" cy="35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3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2000" cy="8820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2000" cy="8820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0520" cy="22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2020-05-08T09:54:04Z</dcterms:modified>
  <cp:revision>242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