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609</Words>
  <Application>Microsoft Office PowerPoint</Application>
  <PresentationFormat>Grand écran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38</cp:revision>
  <dcterms:created xsi:type="dcterms:W3CDTF">2020-01-03T16:12:47Z</dcterms:created>
  <dcterms:modified xsi:type="dcterms:W3CDTF">2020-03-10T17:01:05Z</dcterms:modified>
</cp:coreProperties>
</file>