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7" r:id="rId17"/>
    <p:sldId id="260" r:id="rId18"/>
    <p:sldId id="261" r:id="rId19"/>
    <p:sldId id="265" r:id="rId20"/>
    <p:sldId id="262" r:id="rId21"/>
    <p:sldId id="26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589</Words>
  <Application>Microsoft Office PowerPoint</Application>
  <PresentationFormat>Grand écran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37</cp:revision>
  <dcterms:created xsi:type="dcterms:W3CDTF">2020-01-03T16:12:47Z</dcterms:created>
  <dcterms:modified xsi:type="dcterms:W3CDTF">2020-03-10T16:55:14Z</dcterms:modified>
</cp:coreProperties>
</file>