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20D1537-7842-4E8D-912A-7CBB67231AE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7080" cy="30369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7080" cy="355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248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1589BB-C6B4-4DE7-997C-5DC4B377201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7080" cy="30369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7080" cy="355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248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DAE4FF9-4599-43F5-AAA5-C1CEBEDD645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7080" cy="30369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7080" cy="355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248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C36B869-2A65-4BA2-B248-1B0A9608EDB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9880" cy="33930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0400" cy="40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7640" cy="33807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8160" cy="4066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480" cy="34056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000" cy="4091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800" cy="34099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840" cy="34149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360" cy="4100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2800" cy="68086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9680"/>
            <a:ext cx="12139560" cy="68086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9640" cy="36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6280" cy="10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9240" cy="31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2360" cy="35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880" y="3733200"/>
            <a:ext cx="154800" cy="62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480" y="4795200"/>
            <a:ext cx="154800" cy="62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8080" y="4132800"/>
            <a:ext cx="154800" cy="62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5880" y="3542400"/>
            <a:ext cx="154800" cy="62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240" y="3271320"/>
            <a:ext cx="154800" cy="62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4640" cy="2036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3600" cy="295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4080" cy="10407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5440" cy="3178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5320" cy="8053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1840" cy="4240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8880" cy="9910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0240" y="253152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8560" y="333576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3800" y="363996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6800" y="233136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3600" cy="21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3600" cy="21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3600" cy="21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3600" cy="21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3600" cy="21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200" y="3669120"/>
            <a:ext cx="154800" cy="62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440" y="4731120"/>
            <a:ext cx="154800" cy="62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7040" y="4068360"/>
            <a:ext cx="154800" cy="62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5200" y="3477960"/>
            <a:ext cx="154800" cy="62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240" y="3393360"/>
            <a:ext cx="154800" cy="62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9240" cy="31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2360" cy="35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2800" cy="68086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928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6560" cy="6808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976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5320" cy="8053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1840" cy="4240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8880" cy="9910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5800" y="264888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4120" y="345312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9720" y="375732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2360" y="244872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7400" cy="70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3640" cy="49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3640" cy="496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860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84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8120" cy="8650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9040" cy="5169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0600" cy="3670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2560" cy="5925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2360" cy="5223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4320" cy="8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072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956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3040"/>
            <a:ext cx="58032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0600" cy="3670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2560" cy="5925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4320" cy="8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072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956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4000" y="4126320"/>
            <a:ext cx="1736640" cy="25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7080" cy="27975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8160" cy="15951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8160" cy="15951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8160" cy="15951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1880" cy="270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2800" cy="270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7760" cy="8733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9160" cy="7765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6320" cy="6073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61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4360"/>
            <a:ext cx="191520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2800" cy="68086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0560" cy="68086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448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7120" cy="2394000"/>
            <a:chOff x="952560" y="2104200"/>
            <a:chExt cx="6117120" cy="23940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7160" cy="767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4080" cy="424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4880" cy="76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7160" cy="767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4080" cy="424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4880" cy="76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7160" cy="767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4080" cy="424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4880" cy="76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7160" cy="767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4080" cy="424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4880" cy="76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3080" cy="3290400"/>
            <a:chOff x="948240" y="823320"/>
            <a:chExt cx="10243080" cy="32904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3280" cy="1313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0880" cy="740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2600" cy="1313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3280" cy="1313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0880" cy="740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2600" cy="1313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3280" cy="1313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0880" cy="740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2600" cy="1313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3280" cy="1313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0880" cy="740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2600" cy="1313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7080" cy="12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7160" y="990000"/>
            <a:ext cx="1568520" cy="13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83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056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67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29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5080" cy="8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5040" cy="5508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31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7080" cy="12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7160" y="990000"/>
            <a:ext cx="1568520" cy="13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83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056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67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4120" cy="5698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4760" cy="5601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5040" cy="5508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5040" cy="55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1360" cy="2924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0760" cy="22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8960" cy="673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8200" cy="357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1520" cy="626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0680" cy="626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1360" cy="2924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9720" cy="81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8200" cy="357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1520" cy="626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4480" cy="626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336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2760" cy="758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2760" cy="758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2760" cy="758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2800" cy="68086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928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6560" cy="6808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976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4840" cy="31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5320" cy="8053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1840" cy="4240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8880" cy="9910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8400" y="264276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6360" y="344700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1960" y="375120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4600" y="244260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9160" cy="43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5200" cy="14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520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6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5080" cy="8650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5080" cy="8650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3600" cy="21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3600" cy="21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3600" cy="21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3600" cy="21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3600" cy="21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2020-05-23T06:58:05Z</dcterms:modified>
  <cp:revision>301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