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5527786" y="1683190"/>
            <a:ext cx="620807" cy="323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3" y="1683189"/>
            <a:ext cx="620806" cy="323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6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2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6100" y="212366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6100" y="329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640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44</cp:revision>
  <dcterms:created xsi:type="dcterms:W3CDTF">2020-01-03T16:12:47Z</dcterms:created>
  <dcterms:modified xsi:type="dcterms:W3CDTF">2020-03-13T17:05:26Z</dcterms:modified>
</cp:coreProperties>
</file>