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B32108B-0967-4BC5-9E85-CB6A82FA39D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3480" cy="30333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3480" cy="354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3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8880" cy="4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A1EB7A5-FA6A-461E-AE6D-62B06EE8ED4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640" cy="341676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800" cy="341892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600" cy="342072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040" cy="342216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3480" cy="30333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3480" cy="354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8880" cy="4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97F5EAE-9EC8-4B95-987A-BA103F2340D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3480" cy="30333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3480" cy="354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3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8880" cy="4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A7F363D-D3EA-429D-B993-65BF3BF7C77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6280" cy="33894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6800" cy="407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4040" cy="33771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4560" cy="4062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4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8880" cy="34020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400" cy="408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3200" cy="34063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720" cy="4092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240" cy="34113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760" cy="4097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480" cy="341460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000" cy="410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9200" cy="68050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3280"/>
            <a:ext cx="12135960" cy="68050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6040" cy="36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2680" cy="10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1600" cy="35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1480" cy="8614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5640" cy="307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8760" cy="354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1600" cy="35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1480" cy="8614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4960" y="3730320"/>
            <a:ext cx="151200" cy="617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3120" y="4797360"/>
            <a:ext cx="151200" cy="617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1680" y="4132800"/>
            <a:ext cx="151200" cy="617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8400" y="3541680"/>
            <a:ext cx="151200" cy="617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880" y="3269160"/>
            <a:ext cx="151200" cy="617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1040" cy="2032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0000" cy="295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0480" cy="10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1840" cy="3175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1600" cy="35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1720" cy="8017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8240" cy="4204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5280" cy="9874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1480" cy="8614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8800" y="2529360"/>
            <a:ext cx="9255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6400" y="3334320"/>
            <a:ext cx="9255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2360" y="3637800"/>
            <a:ext cx="9255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4640" y="2329920"/>
            <a:ext cx="9255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55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1480" cy="8614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0000" cy="209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0000" cy="209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0000" cy="209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0000" cy="209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0000" cy="209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1480" cy="8614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4280" y="3666240"/>
            <a:ext cx="151200" cy="617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2080" y="4733280"/>
            <a:ext cx="151200" cy="617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0640" y="4068360"/>
            <a:ext cx="151200" cy="617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7720" y="3477240"/>
            <a:ext cx="151200" cy="617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880" y="3391200"/>
            <a:ext cx="151200" cy="617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1480" cy="8614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5640" cy="307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8760" cy="354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9200" cy="68050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5680" cy="45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2960" cy="68050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6160" cy="45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1600" cy="35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1720" cy="8017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8240" cy="4204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5280" cy="9874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1480" cy="8614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4360" y="2646720"/>
            <a:ext cx="9255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1960" y="3451680"/>
            <a:ext cx="9255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8280" y="3755160"/>
            <a:ext cx="9255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0200" y="2447280"/>
            <a:ext cx="9255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55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3800" cy="70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1600" cy="35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1480" cy="8614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0040" cy="49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0040" cy="49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5000" cy="3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4840" cy="3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1600" cy="35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1480" cy="8614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4520" cy="8614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5440" cy="5133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7000" cy="3666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1600" cy="35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8960" cy="5889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1480" cy="8614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0720" cy="80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7120" cy="18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5960" cy="18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9440"/>
            <a:ext cx="576720" cy="7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1600" cy="35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7000" cy="3666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8960" cy="5889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1480" cy="8614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0720" cy="80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7120" cy="18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5960" cy="18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1480" cy="8614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5080" y="4127760"/>
            <a:ext cx="1733040" cy="25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1600" cy="35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3480" cy="27939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4560" cy="15915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4560" cy="15915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4560" cy="15915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8280" cy="266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9200" cy="266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4160" cy="8697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5560" cy="7729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2720" cy="6037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2520" cy="3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7960"/>
            <a:ext cx="1911600" cy="3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9200" cy="68050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6960" cy="68050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0880" cy="31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3520" cy="2390400"/>
            <a:chOff x="952560" y="2104200"/>
            <a:chExt cx="6113520" cy="23904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3560" cy="7635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0480" cy="420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1280" cy="763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3560" cy="7635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0480" cy="4204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1280" cy="763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3560" cy="7635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0480" cy="4204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1280" cy="763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3560" cy="7635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0480" cy="420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1280" cy="763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9480" cy="3286800"/>
            <a:chOff x="948240" y="823320"/>
            <a:chExt cx="10239480" cy="32868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9680" cy="13096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7280" cy="7372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9000" cy="1309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9680" cy="13096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7280" cy="7372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9000" cy="1309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9680" cy="13096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7280" cy="737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9000" cy="1309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9680" cy="13096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7280" cy="7372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9000" cy="1309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1600" cy="35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1480" cy="8614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3480" cy="128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3560" y="990000"/>
            <a:ext cx="1564920" cy="132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4720" cy="3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6960" cy="3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3120" cy="3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9320" cy="3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1480" cy="86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1440" cy="5472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9520" cy="3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3480" cy="128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3560" y="990000"/>
            <a:ext cx="1564920" cy="132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4720" cy="3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6960" cy="3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3120" cy="3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0520" cy="5662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1160" cy="5565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1440" cy="5472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1440" cy="54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1600" cy="35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7760" cy="29210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7160" cy="22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5360" cy="670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4600" cy="354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7920" cy="622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7080" cy="622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7760" cy="29210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6120" cy="806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4600" cy="354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7920" cy="622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0880" cy="622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9760" cy="35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1600" cy="35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9160" cy="754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9160" cy="754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9160" cy="754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9200" cy="68050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5680" cy="45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2960" cy="68050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6160" cy="45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1240" cy="31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1720" cy="8017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8240" cy="4204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5280" cy="9874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1480" cy="8614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6960" y="2640600"/>
            <a:ext cx="9255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4200" y="3445560"/>
            <a:ext cx="9255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0520" y="3749040"/>
            <a:ext cx="9255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2440" y="2441160"/>
            <a:ext cx="9255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5560" cy="43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1600" cy="14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1600" cy="35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2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1480" cy="8614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0000" cy="209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0000" cy="209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0000" cy="209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0000" cy="209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0000" cy="209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2020-05-26T05:45:37Z</dcterms:modified>
  <cp:revision>313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