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8B360FB-539D-4332-A1AC-68ECE0C7484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0480" cy="30603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0480" cy="3574440"/>
          </a:xfrm>
          <a:prstGeom prst="rect">
            <a:avLst/>
          </a:prstGeom>
        </p:spPr>
        <p:txBody>
          <a:bodyPr lIns="0" rIns="0" tIns="0" bIns="0"/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588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889250-218F-41F7-AD10-976D08CD33B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0480" cy="30603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0480" cy="3574440"/>
          </a:xfrm>
          <a:prstGeom prst="rect">
            <a:avLst/>
          </a:prstGeom>
        </p:spPr>
        <p:txBody>
          <a:bodyPr lIns="0" rIns="0" tIns="0" bIns="0"/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588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9A2716-AFAD-49D2-A3EC-E5557F06025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0480" cy="30603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0480" cy="3574440"/>
          </a:xfrm>
          <a:prstGeom prst="rect">
            <a:avLst/>
          </a:prstGeom>
        </p:spPr>
        <p:txBody>
          <a:bodyPr lIns="0" rIns="0" tIns="0" bIns="0"/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588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1D9135-40D9-4CAA-9D25-86C4844341E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/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040" cy="34041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560" cy="4089960"/>
          </a:xfrm>
          <a:prstGeom prst="rect">
            <a:avLst/>
          </a:prstGeom>
        </p:spPr>
        <p:txBody>
          <a:bodyPr lIns="0" rIns="0" tIns="0" bIns="0"/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6200" cy="68320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5920"/>
            <a:ext cx="12162960" cy="68320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3040" cy="36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9680" cy="11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2640" cy="33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5760" cy="38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200" y="374832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880" y="477936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4680" y="413280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0040" y="354708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920" y="328716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8040" cy="2059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7000" cy="298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7480" cy="1064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8840" cy="3202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8720" cy="8287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5240" cy="4474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2280" cy="10144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9600" y="254628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3680" y="334368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3160" y="365472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1920" y="233928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520" y="368424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840" y="471528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3640" y="406836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9360" y="348264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920" y="3409200"/>
            <a:ext cx="178200" cy="644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2640" cy="33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5760" cy="38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6200" cy="6832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2680" cy="45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9960" cy="6832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3160" cy="45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8720" cy="8287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5240" cy="4474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2280" cy="10144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5160" y="266364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9240" y="346104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9080" y="377208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7480" y="245664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0800" cy="7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7040" cy="51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7040" cy="51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20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184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1520" cy="8884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2440" cy="5403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4000" cy="3693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5960" cy="6159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5760" cy="5457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7720" cy="83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4120" cy="21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296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6800"/>
            <a:ext cx="603720" cy="9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4000" cy="3693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5960" cy="6159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7720" cy="83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4120" cy="21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296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0320" y="4116960"/>
            <a:ext cx="1760040" cy="28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0480" cy="28209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1560" cy="16185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1560" cy="16185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1560" cy="16185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5280" cy="29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6200" cy="29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1160" cy="8967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2560" cy="7999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9720" cy="6307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952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0960"/>
            <a:ext cx="19386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6200" cy="68320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3960" cy="68320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7880" cy="32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0520" cy="2417400"/>
            <a:chOff x="952560" y="2104200"/>
            <a:chExt cx="6140520" cy="24174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0560" cy="790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7480" cy="447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8280" cy="79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0560" cy="790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7480" cy="447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8280" cy="79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0560" cy="790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7480" cy="447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8280" cy="79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0560" cy="790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7480" cy="447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8280" cy="79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6480" cy="3313800"/>
            <a:chOff x="948240" y="823320"/>
            <a:chExt cx="10266480" cy="33138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6680" cy="1336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4280" cy="764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6000" cy="133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6680" cy="1336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4280" cy="764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6000" cy="133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6680" cy="1336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4280" cy="764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6000" cy="133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6680" cy="1336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4280" cy="764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6000" cy="133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0480" cy="13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0920" y="990000"/>
            <a:ext cx="1591920" cy="13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172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396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012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632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8480" cy="8884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8440" cy="5742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652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0480" cy="13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0920" y="990000"/>
            <a:ext cx="1591920" cy="13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172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396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012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7520" cy="5932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8160" cy="5835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8440" cy="5742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8440" cy="5742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4760" cy="2948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4160" cy="22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2360" cy="697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1600" cy="381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4920" cy="649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4080" cy="649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4760" cy="2948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3120" cy="8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1600" cy="381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4920" cy="649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7880" cy="649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676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6160" cy="781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6160" cy="781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6160" cy="781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6200" cy="6832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2680" cy="45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9960" cy="6832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3160" cy="45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8240" cy="32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8720" cy="8287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5240" cy="4474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2280" cy="10144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7760" y="265752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1480" y="345492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1320" y="376596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9720" y="245052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2560" cy="45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860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860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9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8480" cy="8884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700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2020-05-02T09:40:06Z</dcterms:modified>
  <cp:revision>221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