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C5757BE-5559-4812-BB9B-0FA7F58908D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480" cy="30513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480" cy="356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1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688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CB258A2-18A5-43B5-8B6C-06A61B8E0EA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480" cy="30513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480" cy="356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688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C452AF-26FD-4591-BE81-B2751E82102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480" cy="30513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480" cy="356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688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FDDAA47-BFD4-4E5B-9DBC-200A3495DB9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280" cy="34074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800" cy="4093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040" cy="3395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560" cy="408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7200" cy="68230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5280"/>
            <a:ext cx="12153960" cy="68230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4040" cy="36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0680" cy="11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3640" cy="32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6760" cy="37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000" y="374256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080" y="478512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3680" y="413280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6160" y="354528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480" y="328140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9040" cy="2050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8000" cy="29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8480" cy="1055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9840" cy="319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9720" cy="8197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6240" cy="4384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3280" cy="10054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6000" y="254052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7920" y="334152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560" y="364896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6160" y="233712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0320" y="367848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040" y="472104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2640" y="406836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5480" y="348084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480" y="3403440"/>
            <a:ext cx="169200" cy="63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3640" cy="32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6760" cy="372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7200" cy="6823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368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0960" cy="6823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4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9720" cy="8197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6240" cy="4384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3280" cy="10054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560" y="265788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3480" y="345888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480" y="376632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1720" y="245448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1800" cy="72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8040" cy="51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8040" cy="51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30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284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2520" cy="8794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3440" cy="5313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5000" cy="3684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6960" cy="6069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6760" cy="5367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8720" cy="82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512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3960" cy="20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7440"/>
            <a:ext cx="594720" cy="8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5000" cy="3684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6960" cy="6069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8720" cy="82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512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3960" cy="20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4280" y="4120200"/>
            <a:ext cx="1751040" cy="27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1480" cy="28119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2560" cy="16095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2560" cy="16095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2560" cy="16095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6280" cy="284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7200" cy="284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2160" cy="8877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3560" cy="7909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0720" cy="6217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05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9960"/>
            <a:ext cx="19296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7200" cy="68230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4960" cy="68230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8880" cy="32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1520" cy="2408400"/>
            <a:chOff x="952560" y="2104200"/>
            <a:chExt cx="6131520" cy="24084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1560" cy="781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8480" cy="438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9280" cy="78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1560" cy="781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8480" cy="438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9280" cy="78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1560" cy="781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8480" cy="438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9280" cy="78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1560" cy="781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8480" cy="438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9280" cy="78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7480" cy="3304800"/>
            <a:chOff x="948240" y="823320"/>
            <a:chExt cx="10257480" cy="33048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7680" cy="1327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5280" cy="755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7000" cy="132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7680" cy="1327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5280" cy="755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7000" cy="132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7680" cy="1327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5280" cy="755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7000" cy="132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7680" cy="1327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5280" cy="755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7000" cy="132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1480" cy="130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1560" y="990000"/>
            <a:ext cx="1582920" cy="13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27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496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11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73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9480" cy="87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9440" cy="5652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75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1480" cy="130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1560" y="990000"/>
            <a:ext cx="1582920" cy="13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27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496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11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8520" cy="5842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9160" cy="5745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9440" cy="5652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9440" cy="56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5760" cy="2939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5160" cy="22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3360" cy="688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2600" cy="372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5920" cy="640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5080" cy="640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5760" cy="2939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4120" cy="82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2600" cy="372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5920" cy="640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8880" cy="640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776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7160" cy="772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7160" cy="772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7160" cy="772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7200" cy="6823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368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0960" cy="6823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4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9240" cy="31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9720" cy="8197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6240" cy="4384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3280" cy="10054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4160" y="265176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5720" y="345276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7720" y="376020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3960" y="244836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3560" cy="44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9600" cy="14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96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0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9480" cy="8794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9480" cy="8794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8000" cy="22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2020-05-10T09:03:03Z</dcterms:modified>
  <cp:revision>249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