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35E848-D80A-4105-ABAF-36623D59B82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440" cy="30733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</p:spPr>
        <p:txBody>
          <a:bodyPr lIns="0" rIns="0" tIns="0" bIns="0"/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D43328E-801D-4DA5-AF65-EBA5E4C95ED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440" cy="30733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</p:spPr>
        <p:txBody>
          <a:bodyPr lIns="0" rIns="0" tIns="0" bIns="0"/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1DC2DD-58F6-400D-AA35-9B3782F821F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440" cy="30733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</p:spPr>
        <p:txBody>
          <a:bodyPr lIns="0" rIns="0" tIns="0" bIns="0"/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C1BAE2-10E5-499A-9342-351B956383B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9160" cy="684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2960"/>
            <a:ext cx="12175920" cy="684504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600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2640" cy="11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6680" y="375696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120" y="477072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1720" y="413280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1760" y="355032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440" y="329616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1000" cy="2072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9960" cy="2995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0440" cy="1077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1800" cy="321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1680" cy="8416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8200" cy="4604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5240" cy="10274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5000" y="255492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2320" y="334620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8560" y="366336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0560" y="234180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000" y="369288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080" y="470664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0680" y="406836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1080" y="348588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440" y="3418200"/>
            <a:ext cx="191160" cy="65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5600" cy="34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8720" cy="39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9160" cy="68450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5640" cy="45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2920" cy="6845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6120" cy="45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1680" cy="8416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8200" cy="4604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5240" cy="10274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0560" y="267228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7880" y="346356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4480" y="378072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6120" y="245916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3760" cy="74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0000" cy="53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0000" cy="53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496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480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4480" cy="9014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5400" cy="5533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6960" cy="3706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8920" cy="6289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8720" cy="5587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0680" cy="84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7080" cy="22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592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9760"/>
            <a:ext cx="616680" cy="11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6960" cy="3706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8920" cy="6289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0680" cy="84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7080" cy="22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592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2400" y="4110840"/>
            <a:ext cx="1773000" cy="29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3440" cy="28339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4520" cy="16315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4520" cy="16315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4520" cy="16315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8240" cy="30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9160" cy="30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4120" cy="9097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5520" cy="8128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2680" cy="6436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248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8000"/>
            <a:ext cx="195156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9440" cy="3326760"/>
            <a:chOff x="948240" y="823320"/>
            <a:chExt cx="10279440" cy="33267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9640" cy="1349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7240" cy="777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8960" cy="13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9640" cy="1349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7240" cy="77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8960" cy="13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9640" cy="1349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7240" cy="777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8960" cy="13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9640" cy="1349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7240" cy="777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8960" cy="134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9160" cy="684504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6920" cy="68450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0840" cy="32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3480" cy="2430360"/>
            <a:chOff x="952560" y="2104200"/>
            <a:chExt cx="6153480" cy="24303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3520" cy="803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0440" cy="460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1240" cy="80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3520" cy="803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0440" cy="460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1240" cy="80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3520" cy="803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0440" cy="460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1240" cy="80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3520" cy="803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0440" cy="460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1240" cy="80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3440" cy="13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3880" y="990000"/>
            <a:ext cx="1604880" cy="13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468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692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308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928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1440" cy="9014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1400" cy="5871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948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3440" cy="13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3880" y="990000"/>
            <a:ext cx="1604880" cy="13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468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692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308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0480" cy="6062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1120" cy="5965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1400" cy="5871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1400" cy="5871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7720" cy="296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7120" cy="22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5320" cy="710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4560" cy="39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7880" cy="66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7040" cy="66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7720" cy="296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6080" cy="846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4560" cy="39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7880" cy="66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0840" cy="66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972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9120" cy="794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9120" cy="794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9120" cy="794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9160" cy="68450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5640" cy="45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2920" cy="6845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6120" cy="45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1200" cy="32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1680" cy="8416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8200" cy="4604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5240" cy="10274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3160" y="266616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0120" y="345744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6720" y="377460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8360" y="245304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552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9960" cy="24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15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15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2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1440" cy="9014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1440" cy="9014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5600" cy="347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8720" cy="394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2020-04-21T19:44:49Z</dcterms:modified>
  <cp:revision>177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