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69" r:id="rId8"/>
    <p:sldId id="270" r:id="rId9"/>
    <p:sldId id="271" r:id="rId10"/>
    <p:sldId id="272" r:id="rId11"/>
    <p:sldId id="273" r:id="rId12"/>
    <p:sldId id="259" r:id="rId13"/>
    <p:sldId id="274" r:id="rId14"/>
    <p:sldId id="275" r:id="rId15"/>
    <p:sldId id="276" r:id="rId16"/>
    <p:sldId id="278" r:id="rId17"/>
    <p:sldId id="277" r:id="rId18"/>
    <p:sldId id="260" r:id="rId19"/>
    <p:sldId id="261" r:id="rId20"/>
    <p:sldId id="265" r:id="rId21"/>
    <p:sldId id="262" r:id="rId22"/>
    <p:sldId id="264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58.png"/><Relationship Id="rId7" Type="http://schemas.openxmlformats.org/officeDocument/2006/relationships/image" Target="../media/image3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4" Type="http://schemas.openxmlformats.org/officeDocument/2006/relationships/image" Target="../media/image5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58.png"/><Relationship Id="rId7" Type="http://schemas.openxmlformats.org/officeDocument/2006/relationships/image" Target="../media/image3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4" Type="http://schemas.openxmlformats.org/officeDocument/2006/relationships/image" Target="../media/image5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821FF-6B99-42E3-9C16-C1E8AC2566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770C84-54E8-4AA7-98C6-65E4F7580D2D}">
      <dgm:prSet/>
      <dgm:spPr/>
      <dgm:t>
        <a:bodyPr/>
        <a:lstStyle/>
        <a:p>
          <a:r>
            <a:rPr lang="fr-FR"/>
            <a:t>Work at home after gratuated on Master</a:t>
          </a:r>
          <a:endParaRPr lang="en-US"/>
        </a:p>
      </dgm:t>
    </dgm:pt>
    <dgm:pt modelId="{81B89194-5977-40D0-9AFB-18AF5C266B3C}" type="parTrans" cxnId="{C67B41FB-C0C4-4745-8992-441A798B7A6D}">
      <dgm:prSet/>
      <dgm:spPr/>
      <dgm:t>
        <a:bodyPr/>
        <a:lstStyle/>
        <a:p>
          <a:endParaRPr lang="en-US"/>
        </a:p>
      </dgm:t>
    </dgm:pt>
    <dgm:pt modelId="{27D3113C-60FD-455A-AF0A-204B2956C68C}" type="sibTrans" cxnId="{C67B41FB-C0C4-4745-8992-441A798B7A6D}">
      <dgm:prSet/>
      <dgm:spPr/>
      <dgm:t>
        <a:bodyPr/>
        <a:lstStyle/>
        <a:p>
          <a:endParaRPr lang="en-US"/>
        </a:p>
      </dgm:t>
    </dgm:pt>
    <dgm:pt modelId="{E03A66E7-7C9B-4A02-A4B1-9BAFCC5D0413}">
      <dgm:prSet/>
      <dgm:spPr/>
      <dgm:t>
        <a:bodyPr/>
        <a:lstStyle/>
        <a:p>
          <a:r>
            <a:rPr lang="fr-FR"/>
            <a:t>Standard IA too weak to learn complex things</a:t>
          </a:r>
          <a:endParaRPr lang="en-US"/>
        </a:p>
      </dgm:t>
    </dgm:pt>
    <dgm:pt modelId="{6C84EF34-4DD5-4309-949C-96285A018696}" type="parTrans" cxnId="{43CD6E2B-72D8-426E-BC22-8FF9B8AC5A71}">
      <dgm:prSet/>
      <dgm:spPr/>
      <dgm:t>
        <a:bodyPr/>
        <a:lstStyle/>
        <a:p>
          <a:endParaRPr lang="en-US"/>
        </a:p>
      </dgm:t>
    </dgm:pt>
    <dgm:pt modelId="{4DF8A1D3-10B4-40BE-A1D1-16666FF93095}" type="sibTrans" cxnId="{43CD6E2B-72D8-426E-BC22-8FF9B8AC5A71}">
      <dgm:prSet/>
      <dgm:spPr/>
      <dgm:t>
        <a:bodyPr/>
        <a:lstStyle/>
        <a:p>
          <a:endParaRPr lang="en-US"/>
        </a:p>
      </dgm:t>
    </dgm:pt>
    <dgm:pt modelId="{09285EC7-D28B-48A5-9E2E-96C55C659F31}">
      <dgm:prSet/>
      <dgm:spPr/>
      <dgm:t>
        <a:bodyPr/>
        <a:lstStyle/>
        <a:p>
          <a:r>
            <a:rPr lang="fr-FR"/>
            <a:t>New technology using daily report and voice command</a:t>
          </a:r>
          <a:endParaRPr lang="en-US"/>
        </a:p>
      </dgm:t>
    </dgm:pt>
    <dgm:pt modelId="{579734B6-5F11-4335-90E6-8669F121C1AB}" type="parTrans" cxnId="{5928CDD5-B403-4B94-A13B-A413C01A0E9B}">
      <dgm:prSet/>
      <dgm:spPr/>
      <dgm:t>
        <a:bodyPr/>
        <a:lstStyle/>
        <a:p>
          <a:endParaRPr lang="en-US"/>
        </a:p>
      </dgm:t>
    </dgm:pt>
    <dgm:pt modelId="{A9FA242F-DCB6-4A14-8B21-F50A8C502E6F}" type="sibTrans" cxnId="{5928CDD5-B403-4B94-A13B-A413C01A0E9B}">
      <dgm:prSet/>
      <dgm:spPr/>
      <dgm:t>
        <a:bodyPr/>
        <a:lstStyle/>
        <a:p>
          <a:endParaRPr lang="en-US"/>
        </a:p>
      </dgm:t>
    </dgm:pt>
    <dgm:pt modelId="{A9149A49-25D8-4446-9141-52A275F60674}">
      <dgm:prSet/>
      <dgm:spPr/>
      <dgm:t>
        <a:bodyPr/>
        <a:lstStyle/>
        <a:p>
          <a:r>
            <a:rPr lang="fr-FR"/>
            <a:t>New reinforcement learning like a baby</a:t>
          </a:r>
          <a:endParaRPr lang="en-US"/>
        </a:p>
      </dgm:t>
    </dgm:pt>
    <dgm:pt modelId="{71278363-A0C5-43BD-81D7-618F321B8CA4}" type="parTrans" cxnId="{9A9812B2-BF28-408D-B770-4026A993FBB8}">
      <dgm:prSet/>
      <dgm:spPr/>
      <dgm:t>
        <a:bodyPr/>
        <a:lstStyle/>
        <a:p>
          <a:endParaRPr lang="en-US"/>
        </a:p>
      </dgm:t>
    </dgm:pt>
    <dgm:pt modelId="{304EF67F-7BD8-46E6-8C4D-1787F36E87DA}" type="sibTrans" cxnId="{9A9812B2-BF28-408D-B770-4026A993FBB8}">
      <dgm:prSet/>
      <dgm:spPr/>
      <dgm:t>
        <a:bodyPr/>
        <a:lstStyle/>
        <a:p>
          <a:endParaRPr lang="en-US"/>
        </a:p>
      </dgm:t>
    </dgm:pt>
    <dgm:pt modelId="{365D41FA-2F18-4ABA-A586-A9335377D79A}" type="pres">
      <dgm:prSet presAssocID="{D48821FF-6B99-42E3-9C16-C1E8AC2566D9}" presName="root" presStyleCnt="0">
        <dgm:presLayoutVars>
          <dgm:dir/>
          <dgm:resizeHandles val="exact"/>
        </dgm:presLayoutVars>
      </dgm:prSet>
      <dgm:spPr/>
    </dgm:pt>
    <dgm:pt modelId="{2F5C4A36-61A9-4B55-86DB-FD62AE561A1D}" type="pres">
      <dgm:prSet presAssocID="{D48821FF-6B99-42E3-9C16-C1E8AC2566D9}" presName="container" presStyleCnt="0">
        <dgm:presLayoutVars>
          <dgm:dir/>
          <dgm:resizeHandles val="exact"/>
        </dgm:presLayoutVars>
      </dgm:prSet>
      <dgm:spPr/>
    </dgm:pt>
    <dgm:pt modelId="{32850384-C9F2-4FE8-A98E-DD85DA30FDA5}" type="pres">
      <dgm:prSet presAssocID="{1B770C84-54E8-4AA7-98C6-65E4F7580D2D}" presName="compNode" presStyleCnt="0"/>
      <dgm:spPr/>
    </dgm:pt>
    <dgm:pt modelId="{33F81ACD-E0D3-427E-B61A-04F2D5B43747}" type="pres">
      <dgm:prSet presAssocID="{1B770C84-54E8-4AA7-98C6-65E4F7580D2D}" presName="iconBgRect" presStyleLbl="bgShp" presStyleIdx="0" presStyleCnt="4"/>
      <dgm:spPr/>
    </dgm:pt>
    <dgm:pt modelId="{1729012C-5F9D-4084-88FC-1706873CCD8F}" type="pres">
      <dgm:prSet presAssocID="{1B770C84-54E8-4AA7-98C6-65E4F7580D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41C67FD-5F4A-4C72-B9D1-9040335B1CF1}" type="pres">
      <dgm:prSet presAssocID="{1B770C84-54E8-4AA7-98C6-65E4F7580D2D}" presName="spaceRect" presStyleCnt="0"/>
      <dgm:spPr/>
    </dgm:pt>
    <dgm:pt modelId="{60934E4A-A76A-4365-BDB8-0D8D68F07CE5}" type="pres">
      <dgm:prSet presAssocID="{1B770C84-54E8-4AA7-98C6-65E4F7580D2D}" presName="textRect" presStyleLbl="revTx" presStyleIdx="0" presStyleCnt="4">
        <dgm:presLayoutVars>
          <dgm:chMax val="1"/>
          <dgm:chPref val="1"/>
        </dgm:presLayoutVars>
      </dgm:prSet>
      <dgm:spPr/>
    </dgm:pt>
    <dgm:pt modelId="{C06DA3D6-164B-4CA8-A79B-EBA6545F01E1}" type="pres">
      <dgm:prSet presAssocID="{27D3113C-60FD-455A-AF0A-204B2956C68C}" presName="sibTrans" presStyleLbl="sibTrans2D1" presStyleIdx="0" presStyleCnt="0"/>
      <dgm:spPr/>
    </dgm:pt>
    <dgm:pt modelId="{AB1F799E-B478-42C9-9B8B-5E2FF4D83037}" type="pres">
      <dgm:prSet presAssocID="{E03A66E7-7C9B-4A02-A4B1-9BAFCC5D0413}" presName="compNode" presStyleCnt="0"/>
      <dgm:spPr/>
    </dgm:pt>
    <dgm:pt modelId="{080132D8-5D7B-483C-8400-D78EF0CF843A}" type="pres">
      <dgm:prSet presAssocID="{E03A66E7-7C9B-4A02-A4B1-9BAFCC5D0413}" presName="iconBgRect" presStyleLbl="bgShp" presStyleIdx="1" presStyleCnt="4"/>
      <dgm:spPr/>
    </dgm:pt>
    <dgm:pt modelId="{D5B97B5B-CCBF-4279-AD0E-8549CC76091C}" type="pres">
      <dgm:prSet presAssocID="{E03A66E7-7C9B-4A02-A4B1-9BAFCC5D04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BADA3D-29B4-4AA5-9EB2-E4C19CBF5976}" type="pres">
      <dgm:prSet presAssocID="{E03A66E7-7C9B-4A02-A4B1-9BAFCC5D0413}" presName="spaceRect" presStyleCnt="0"/>
      <dgm:spPr/>
    </dgm:pt>
    <dgm:pt modelId="{00D8476A-5428-4AE7-B218-61DA5B75A78D}" type="pres">
      <dgm:prSet presAssocID="{E03A66E7-7C9B-4A02-A4B1-9BAFCC5D0413}" presName="textRect" presStyleLbl="revTx" presStyleIdx="1" presStyleCnt="4">
        <dgm:presLayoutVars>
          <dgm:chMax val="1"/>
          <dgm:chPref val="1"/>
        </dgm:presLayoutVars>
      </dgm:prSet>
      <dgm:spPr/>
    </dgm:pt>
    <dgm:pt modelId="{07AD78F7-38D4-4A48-A4BA-9F987C5206F0}" type="pres">
      <dgm:prSet presAssocID="{4DF8A1D3-10B4-40BE-A1D1-16666FF93095}" presName="sibTrans" presStyleLbl="sibTrans2D1" presStyleIdx="0" presStyleCnt="0"/>
      <dgm:spPr/>
    </dgm:pt>
    <dgm:pt modelId="{933100FF-5756-4A7F-AA76-73D51C626A0B}" type="pres">
      <dgm:prSet presAssocID="{09285EC7-D28B-48A5-9E2E-96C55C659F31}" presName="compNode" presStyleCnt="0"/>
      <dgm:spPr/>
    </dgm:pt>
    <dgm:pt modelId="{CA17F6FF-C49C-4848-81B9-FD2A4623D952}" type="pres">
      <dgm:prSet presAssocID="{09285EC7-D28B-48A5-9E2E-96C55C659F31}" presName="iconBgRect" presStyleLbl="bgShp" presStyleIdx="2" presStyleCnt="4"/>
      <dgm:spPr/>
    </dgm:pt>
    <dgm:pt modelId="{C48B0B82-2AF2-48EC-BE94-D019F975B22F}" type="pres">
      <dgm:prSet presAssocID="{09285EC7-D28B-48A5-9E2E-96C55C659F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EF844BF-DA7A-4CE4-BECC-69472FDD6948}" type="pres">
      <dgm:prSet presAssocID="{09285EC7-D28B-48A5-9E2E-96C55C659F31}" presName="spaceRect" presStyleCnt="0"/>
      <dgm:spPr/>
    </dgm:pt>
    <dgm:pt modelId="{5E53C6D9-492C-4856-88D3-212C0485A79B}" type="pres">
      <dgm:prSet presAssocID="{09285EC7-D28B-48A5-9E2E-96C55C659F31}" presName="textRect" presStyleLbl="revTx" presStyleIdx="2" presStyleCnt="4">
        <dgm:presLayoutVars>
          <dgm:chMax val="1"/>
          <dgm:chPref val="1"/>
        </dgm:presLayoutVars>
      </dgm:prSet>
      <dgm:spPr/>
    </dgm:pt>
    <dgm:pt modelId="{8DD9CAF1-47F1-4D1A-84E4-0CD63CB24193}" type="pres">
      <dgm:prSet presAssocID="{A9FA242F-DCB6-4A14-8B21-F50A8C502E6F}" presName="sibTrans" presStyleLbl="sibTrans2D1" presStyleIdx="0" presStyleCnt="0"/>
      <dgm:spPr/>
    </dgm:pt>
    <dgm:pt modelId="{D7B7DDC3-88F8-452E-AD3E-9B0B74C7A05F}" type="pres">
      <dgm:prSet presAssocID="{A9149A49-25D8-4446-9141-52A275F60674}" presName="compNode" presStyleCnt="0"/>
      <dgm:spPr/>
    </dgm:pt>
    <dgm:pt modelId="{D763B0A7-206E-4A5D-B7FE-DE84E896C6B7}" type="pres">
      <dgm:prSet presAssocID="{A9149A49-25D8-4446-9141-52A275F60674}" presName="iconBgRect" presStyleLbl="bgShp" presStyleIdx="3" presStyleCnt="4"/>
      <dgm:spPr/>
    </dgm:pt>
    <dgm:pt modelId="{5C118268-880B-491B-8F05-C307A3FD1EEF}" type="pres">
      <dgm:prSet presAssocID="{A9149A49-25D8-4446-9141-52A275F60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E05F1514-F6A0-430D-A5AA-1708EAA69478}" type="pres">
      <dgm:prSet presAssocID="{A9149A49-25D8-4446-9141-52A275F60674}" presName="spaceRect" presStyleCnt="0"/>
      <dgm:spPr/>
    </dgm:pt>
    <dgm:pt modelId="{4F41B5D8-0420-44DA-8CCE-A54ED4581DA5}" type="pres">
      <dgm:prSet presAssocID="{A9149A49-25D8-4446-9141-52A275F606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4EC519-BACC-4A16-A354-F7B22B38B3FF}" type="presOf" srcId="{09285EC7-D28B-48A5-9E2E-96C55C659F31}" destId="{5E53C6D9-492C-4856-88D3-212C0485A79B}" srcOrd="0" destOrd="0" presId="urn:microsoft.com/office/officeart/2018/2/layout/IconCircleList"/>
    <dgm:cxn modelId="{43CD6E2B-72D8-426E-BC22-8FF9B8AC5A71}" srcId="{D48821FF-6B99-42E3-9C16-C1E8AC2566D9}" destId="{E03A66E7-7C9B-4A02-A4B1-9BAFCC5D0413}" srcOrd="1" destOrd="0" parTransId="{6C84EF34-4DD5-4309-949C-96285A018696}" sibTransId="{4DF8A1D3-10B4-40BE-A1D1-16666FF93095}"/>
    <dgm:cxn modelId="{762B7431-4B2F-4934-BA21-F5A3FA16D3B7}" type="presOf" srcId="{E03A66E7-7C9B-4A02-A4B1-9BAFCC5D0413}" destId="{00D8476A-5428-4AE7-B218-61DA5B75A78D}" srcOrd="0" destOrd="0" presId="urn:microsoft.com/office/officeart/2018/2/layout/IconCircleList"/>
    <dgm:cxn modelId="{7BF6CE62-E7E2-4474-8F3C-82C5A2874CEF}" type="presOf" srcId="{D48821FF-6B99-42E3-9C16-C1E8AC2566D9}" destId="{365D41FA-2F18-4ABA-A586-A9335377D79A}" srcOrd="0" destOrd="0" presId="urn:microsoft.com/office/officeart/2018/2/layout/IconCircleList"/>
    <dgm:cxn modelId="{6A683D9B-9FB5-4C90-A254-3F851D8EDEA9}" type="presOf" srcId="{4DF8A1D3-10B4-40BE-A1D1-16666FF93095}" destId="{07AD78F7-38D4-4A48-A4BA-9F987C5206F0}" srcOrd="0" destOrd="0" presId="urn:microsoft.com/office/officeart/2018/2/layout/IconCircleList"/>
    <dgm:cxn modelId="{2B83439C-D77F-47C0-BD02-2C8E47BAB3DE}" type="presOf" srcId="{1B770C84-54E8-4AA7-98C6-65E4F7580D2D}" destId="{60934E4A-A76A-4365-BDB8-0D8D68F07CE5}" srcOrd="0" destOrd="0" presId="urn:microsoft.com/office/officeart/2018/2/layout/IconCircleList"/>
    <dgm:cxn modelId="{0E06159F-89EA-4886-89F2-891E805576C4}" type="presOf" srcId="{A9149A49-25D8-4446-9141-52A275F60674}" destId="{4F41B5D8-0420-44DA-8CCE-A54ED4581DA5}" srcOrd="0" destOrd="0" presId="urn:microsoft.com/office/officeart/2018/2/layout/IconCircleList"/>
    <dgm:cxn modelId="{9A9812B2-BF28-408D-B770-4026A993FBB8}" srcId="{D48821FF-6B99-42E3-9C16-C1E8AC2566D9}" destId="{A9149A49-25D8-4446-9141-52A275F60674}" srcOrd="3" destOrd="0" parTransId="{71278363-A0C5-43BD-81D7-618F321B8CA4}" sibTransId="{304EF67F-7BD8-46E6-8C4D-1787F36E87DA}"/>
    <dgm:cxn modelId="{8E1908B3-9C07-4BF7-ADB1-9AA98BB1E950}" type="presOf" srcId="{27D3113C-60FD-455A-AF0A-204B2956C68C}" destId="{C06DA3D6-164B-4CA8-A79B-EBA6545F01E1}" srcOrd="0" destOrd="0" presId="urn:microsoft.com/office/officeart/2018/2/layout/IconCircleList"/>
    <dgm:cxn modelId="{D6032BD0-5DBE-4273-8131-C497CEF0D5AF}" type="presOf" srcId="{A9FA242F-DCB6-4A14-8B21-F50A8C502E6F}" destId="{8DD9CAF1-47F1-4D1A-84E4-0CD63CB24193}" srcOrd="0" destOrd="0" presId="urn:microsoft.com/office/officeart/2018/2/layout/IconCircleList"/>
    <dgm:cxn modelId="{5928CDD5-B403-4B94-A13B-A413C01A0E9B}" srcId="{D48821FF-6B99-42E3-9C16-C1E8AC2566D9}" destId="{09285EC7-D28B-48A5-9E2E-96C55C659F31}" srcOrd="2" destOrd="0" parTransId="{579734B6-5F11-4335-90E6-8669F121C1AB}" sibTransId="{A9FA242F-DCB6-4A14-8B21-F50A8C502E6F}"/>
    <dgm:cxn modelId="{C67B41FB-C0C4-4745-8992-441A798B7A6D}" srcId="{D48821FF-6B99-42E3-9C16-C1E8AC2566D9}" destId="{1B770C84-54E8-4AA7-98C6-65E4F7580D2D}" srcOrd="0" destOrd="0" parTransId="{81B89194-5977-40D0-9AFB-18AF5C266B3C}" sibTransId="{27D3113C-60FD-455A-AF0A-204B2956C68C}"/>
    <dgm:cxn modelId="{412B3A3F-AD5C-4D17-B75A-3571A73A4B4B}" type="presParOf" srcId="{365D41FA-2F18-4ABA-A586-A9335377D79A}" destId="{2F5C4A36-61A9-4B55-86DB-FD62AE561A1D}" srcOrd="0" destOrd="0" presId="urn:microsoft.com/office/officeart/2018/2/layout/IconCircleList"/>
    <dgm:cxn modelId="{364A061E-3F3C-4F24-88AB-53E87FBB61FE}" type="presParOf" srcId="{2F5C4A36-61A9-4B55-86DB-FD62AE561A1D}" destId="{32850384-C9F2-4FE8-A98E-DD85DA30FDA5}" srcOrd="0" destOrd="0" presId="urn:microsoft.com/office/officeart/2018/2/layout/IconCircleList"/>
    <dgm:cxn modelId="{4749470B-BC1B-4493-9B89-3FE55AF33485}" type="presParOf" srcId="{32850384-C9F2-4FE8-A98E-DD85DA30FDA5}" destId="{33F81ACD-E0D3-427E-B61A-04F2D5B43747}" srcOrd="0" destOrd="0" presId="urn:microsoft.com/office/officeart/2018/2/layout/IconCircleList"/>
    <dgm:cxn modelId="{BBBE9BC4-008E-4047-A5B0-76E180531891}" type="presParOf" srcId="{32850384-C9F2-4FE8-A98E-DD85DA30FDA5}" destId="{1729012C-5F9D-4084-88FC-1706873CCD8F}" srcOrd="1" destOrd="0" presId="urn:microsoft.com/office/officeart/2018/2/layout/IconCircleList"/>
    <dgm:cxn modelId="{A2CE5CC3-CAF3-4795-BC0B-D916024F84F7}" type="presParOf" srcId="{32850384-C9F2-4FE8-A98E-DD85DA30FDA5}" destId="{341C67FD-5F4A-4C72-B9D1-9040335B1CF1}" srcOrd="2" destOrd="0" presId="urn:microsoft.com/office/officeart/2018/2/layout/IconCircleList"/>
    <dgm:cxn modelId="{DA745836-B17B-42FF-A8B3-EEFC12490771}" type="presParOf" srcId="{32850384-C9F2-4FE8-A98E-DD85DA30FDA5}" destId="{60934E4A-A76A-4365-BDB8-0D8D68F07CE5}" srcOrd="3" destOrd="0" presId="urn:microsoft.com/office/officeart/2018/2/layout/IconCircleList"/>
    <dgm:cxn modelId="{20420B76-6C97-40FE-BD9C-7885F97053BF}" type="presParOf" srcId="{2F5C4A36-61A9-4B55-86DB-FD62AE561A1D}" destId="{C06DA3D6-164B-4CA8-A79B-EBA6545F01E1}" srcOrd="1" destOrd="0" presId="urn:microsoft.com/office/officeart/2018/2/layout/IconCircleList"/>
    <dgm:cxn modelId="{39FAE3C5-35D4-46C0-BB94-C0946D623832}" type="presParOf" srcId="{2F5C4A36-61A9-4B55-86DB-FD62AE561A1D}" destId="{AB1F799E-B478-42C9-9B8B-5E2FF4D83037}" srcOrd="2" destOrd="0" presId="urn:microsoft.com/office/officeart/2018/2/layout/IconCircleList"/>
    <dgm:cxn modelId="{7776A648-A374-46A2-9E4F-19CB1DF712F4}" type="presParOf" srcId="{AB1F799E-B478-42C9-9B8B-5E2FF4D83037}" destId="{080132D8-5D7B-483C-8400-D78EF0CF843A}" srcOrd="0" destOrd="0" presId="urn:microsoft.com/office/officeart/2018/2/layout/IconCircleList"/>
    <dgm:cxn modelId="{3F1FDED9-F07E-4D21-BD47-8995C47DDDAC}" type="presParOf" srcId="{AB1F799E-B478-42C9-9B8B-5E2FF4D83037}" destId="{D5B97B5B-CCBF-4279-AD0E-8549CC76091C}" srcOrd="1" destOrd="0" presId="urn:microsoft.com/office/officeart/2018/2/layout/IconCircleList"/>
    <dgm:cxn modelId="{9A7E993D-B374-4714-9DE8-0DB8D738E0C0}" type="presParOf" srcId="{AB1F799E-B478-42C9-9B8B-5E2FF4D83037}" destId="{39BADA3D-29B4-4AA5-9EB2-E4C19CBF5976}" srcOrd="2" destOrd="0" presId="urn:microsoft.com/office/officeart/2018/2/layout/IconCircleList"/>
    <dgm:cxn modelId="{1132985B-7F3D-42C2-BB21-04F8A8A74BE9}" type="presParOf" srcId="{AB1F799E-B478-42C9-9B8B-5E2FF4D83037}" destId="{00D8476A-5428-4AE7-B218-61DA5B75A78D}" srcOrd="3" destOrd="0" presId="urn:microsoft.com/office/officeart/2018/2/layout/IconCircleList"/>
    <dgm:cxn modelId="{848635DD-3082-4B82-B1F9-D28D5620BA89}" type="presParOf" srcId="{2F5C4A36-61A9-4B55-86DB-FD62AE561A1D}" destId="{07AD78F7-38D4-4A48-A4BA-9F987C5206F0}" srcOrd="3" destOrd="0" presId="urn:microsoft.com/office/officeart/2018/2/layout/IconCircleList"/>
    <dgm:cxn modelId="{72DB67E4-6DB1-44CD-ACD7-B592888EDBE7}" type="presParOf" srcId="{2F5C4A36-61A9-4B55-86DB-FD62AE561A1D}" destId="{933100FF-5756-4A7F-AA76-73D51C626A0B}" srcOrd="4" destOrd="0" presId="urn:microsoft.com/office/officeart/2018/2/layout/IconCircleList"/>
    <dgm:cxn modelId="{1BEC29C4-2575-4624-A6E1-BDA867D0355A}" type="presParOf" srcId="{933100FF-5756-4A7F-AA76-73D51C626A0B}" destId="{CA17F6FF-C49C-4848-81B9-FD2A4623D952}" srcOrd="0" destOrd="0" presId="urn:microsoft.com/office/officeart/2018/2/layout/IconCircleList"/>
    <dgm:cxn modelId="{A54F9799-8B13-4CE5-878F-F5C245A4E6D1}" type="presParOf" srcId="{933100FF-5756-4A7F-AA76-73D51C626A0B}" destId="{C48B0B82-2AF2-48EC-BE94-D019F975B22F}" srcOrd="1" destOrd="0" presId="urn:microsoft.com/office/officeart/2018/2/layout/IconCircleList"/>
    <dgm:cxn modelId="{A8549872-53E2-46C6-AEC4-88CD668247DF}" type="presParOf" srcId="{933100FF-5756-4A7F-AA76-73D51C626A0B}" destId="{DEF844BF-DA7A-4CE4-BECC-69472FDD6948}" srcOrd="2" destOrd="0" presId="urn:microsoft.com/office/officeart/2018/2/layout/IconCircleList"/>
    <dgm:cxn modelId="{4017EE3F-1307-4612-AB8E-F7EA0FC999F2}" type="presParOf" srcId="{933100FF-5756-4A7F-AA76-73D51C626A0B}" destId="{5E53C6D9-492C-4856-88D3-212C0485A79B}" srcOrd="3" destOrd="0" presId="urn:microsoft.com/office/officeart/2018/2/layout/IconCircleList"/>
    <dgm:cxn modelId="{BE651651-31AF-4E1C-AFCC-7FAA2CB028DF}" type="presParOf" srcId="{2F5C4A36-61A9-4B55-86DB-FD62AE561A1D}" destId="{8DD9CAF1-47F1-4D1A-84E4-0CD63CB24193}" srcOrd="5" destOrd="0" presId="urn:microsoft.com/office/officeart/2018/2/layout/IconCircleList"/>
    <dgm:cxn modelId="{4E39A546-3021-4878-B762-A9089461890A}" type="presParOf" srcId="{2F5C4A36-61A9-4B55-86DB-FD62AE561A1D}" destId="{D7B7DDC3-88F8-452E-AD3E-9B0B74C7A05F}" srcOrd="6" destOrd="0" presId="urn:microsoft.com/office/officeart/2018/2/layout/IconCircleList"/>
    <dgm:cxn modelId="{27A99FB8-7DC7-47C8-84E1-1AADF50CA575}" type="presParOf" srcId="{D7B7DDC3-88F8-452E-AD3E-9B0B74C7A05F}" destId="{D763B0A7-206E-4A5D-B7FE-DE84E896C6B7}" srcOrd="0" destOrd="0" presId="urn:microsoft.com/office/officeart/2018/2/layout/IconCircleList"/>
    <dgm:cxn modelId="{FD50CEF3-C0DC-4465-8157-2F1CB27D0CD8}" type="presParOf" srcId="{D7B7DDC3-88F8-452E-AD3E-9B0B74C7A05F}" destId="{5C118268-880B-491B-8F05-C307A3FD1EEF}" srcOrd="1" destOrd="0" presId="urn:microsoft.com/office/officeart/2018/2/layout/IconCircleList"/>
    <dgm:cxn modelId="{76E3C28D-F043-4910-8D2C-48A436DCB0CE}" type="presParOf" srcId="{D7B7DDC3-88F8-452E-AD3E-9B0B74C7A05F}" destId="{E05F1514-F6A0-430D-A5AA-1708EAA69478}" srcOrd="2" destOrd="0" presId="urn:microsoft.com/office/officeart/2018/2/layout/IconCircleList"/>
    <dgm:cxn modelId="{4925EF1F-A3AB-4760-8D86-350E7363E8E8}" type="presParOf" srcId="{D7B7DDC3-88F8-452E-AD3E-9B0B74C7A05F}" destId="{4F41B5D8-0420-44DA-8CCE-A54ED4581D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4FB79-2162-4D0C-9F1F-23ADF7AEA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9F5A65-925A-4E28-84FC-1387103EA764}">
      <dgm:prSet/>
      <dgm:spPr/>
      <dgm:t>
        <a:bodyPr/>
        <a:lstStyle/>
        <a:p>
          <a:r>
            <a:rPr lang="fr-FR"/>
            <a:t>Need a human to teach SAI like a baby (Full time 54k €, send CV and ML at johnny.nguyen1192@gmail.com)</a:t>
          </a:r>
          <a:endParaRPr lang="en-US"/>
        </a:p>
      </dgm:t>
    </dgm:pt>
    <dgm:pt modelId="{6D3C70DE-99FB-45DE-B574-22F2929CE35F}" type="parTrans" cxnId="{A1BBBAC6-0FB0-4F16-AD57-494214ECFF27}">
      <dgm:prSet/>
      <dgm:spPr/>
      <dgm:t>
        <a:bodyPr/>
        <a:lstStyle/>
        <a:p>
          <a:endParaRPr lang="en-US"/>
        </a:p>
      </dgm:t>
    </dgm:pt>
    <dgm:pt modelId="{56BA8963-4E8A-4D54-B3A2-3B0307660571}" type="sibTrans" cxnId="{A1BBBAC6-0FB0-4F16-AD57-494214ECFF27}">
      <dgm:prSet/>
      <dgm:spPr/>
      <dgm:t>
        <a:bodyPr/>
        <a:lstStyle/>
        <a:p>
          <a:endParaRPr lang="en-US"/>
        </a:p>
      </dgm:t>
    </dgm:pt>
    <dgm:pt modelId="{DAEF1A01-0586-4D76-8845-45EC42806976}">
      <dgm:prSet/>
      <dgm:spPr/>
      <dgm:t>
        <a:bodyPr/>
        <a:lstStyle/>
        <a:p>
          <a:r>
            <a:rPr lang="fr-FR" dirty="0"/>
            <a:t>The SAI </a:t>
          </a:r>
          <a:r>
            <a:rPr lang="fr-FR" dirty="0" err="1"/>
            <a:t>will</a:t>
          </a:r>
          <a:r>
            <a:rPr lang="fr-FR" dirty="0"/>
            <a:t> looks like the </a:t>
          </a:r>
          <a:r>
            <a:rPr lang="fr-FR" dirty="0" err="1"/>
            <a:t>human</a:t>
          </a:r>
          <a:r>
            <a:rPr lang="fr-FR" dirty="0"/>
            <a:t> </a:t>
          </a:r>
          <a:r>
            <a:rPr lang="fr-FR" dirty="0" err="1"/>
            <a:t>teacher</a:t>
          </a:r>
          <a:r>
            <a:rPr lang="fr-FR" dirty="0"/>
            <a:t> at the </a:t>
          </a:r>
          <a:r>
            <a:rPr lang="fr-FR" dirty="0" err="1"/>
            <a:t>beginning</a:t>
          </a:r>
          <a:endParaRPr lang="en-US" dirty="0"/>
        </a:p>
      </dgm:t>
    </dgm:pt>
    <dgm:pt modelId="{436CF43D-B431-437B-BB23-9E32569A6E77}" type="parTrans" cxnId="{2DF2FA4E-402E-49B9-B33D-2DFD77A1C351}">
      <dgm:prSet/>
      <dgm:spPr/>
      <dgm:t>
        <a:bodyPr/>
        <a:lstStyle/>
        <a:p>
          <a:endParaRPr lang="en-US"/>
        </a:p>
      </dgm:t>
    </dgm:pt>
    <dgm:pt modelId="{48BAB79B-D8F0-419F-8B53-A73F7C078285}" type="sibTrans" cxnId="{2DF2FA4E-402E-49B9-B33D-2DFD77A1C351}">
      <dgm:prSet/>
      <dgm:spPr/>
      <dgm:t>
        <a:bodyPr/>
        <a:lstStyle/>
        <a:p>
          <a:endParaRPr lang="en-US"/>
        </a:p>
      </dgm:t>
    </dgm:pt>
    <dgm:pt modelId="{AC8AE052-6B08-4F07-B9C0-B40859761966}">
      <dgm:prSet/>
      <dgm:spPr/>
      <dgm:t>
        <a:bodyPr/>
        <a:lstStyle/>
        <a:p>
          <a:r>
            <a:rPr lang="fr-FR" dirty="0" err="1"/>
            <a:t>After</a:t>
          </a:r>
          <a:r>
            <a:rPr lang="fr-FR" dirty="0"/>
            <a:t> a </a:t>
          </a:r>
          <a:r>
            <a:rPr lang="fr-FR" dirty="0" err="1"/>
            <a:t>threshold</a:t>
          </a:r>
          <a:r>
            <a:rPr lang="fr-FR" dirty="0"/>
            <a:t> </a:t>
          </a:r>
          <a:r>
            <a:rPr lang="fr-FR" dirty="0" err="1"/>
            <a:t>it</a:t>
          </a:r>
          <a:r>
            <a:rPr lang="fr-FR" dirty="0"/>
            <a:t> </a:t>
          </a:r>
          <a:r>
            <a:rPr lang="fr-FR" dirty="0" err="1"/>
            <a:t>will</a:t>
          </a:r>
          <a:r>
            <a:rPr lang="fr-FR" dirty="0"/>
            <a:t>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alone</a:t>
          </a:r>
          <a:endParaRPr lang="en-US" dirty="0"/>
        </a:p>
      </dgm:t>
    </dgm:pt>
    <dgm:pt modelId="{6E08440A-2993-466F-ABB8-07F2F0CE6620}" type="parTrans" cxnId="{BB58D6FE-9516-4958-BA65-A551F8053AF9}">
      <dgm:prSet/>
      <dgm:spPr/>
      <dgm:t>
        <a:bodyPr/>
        <a:lstStyle/>
        <a:p>
          <a:endParaRPr lang="en-US"/>
        </a:p>
      </dgm:t>
    </dgm:pt>
    <dgm:pt modelId="{414BB75B-241F-4DC8-B6C1-B4A1120642D5}" type="sibTrans" cxnId="{BB58D6FE-9516-4958-BA65-A551F8053AF9}">
      <dgm:prSet/>
      <dgm:spPr/>
      <dgm:t>
        <a:bodyPr/>
        <a:lstStyle/>
        <a:p>
          <a:endParaRPr lang="en-US"/>
        </a:p>
      </dgm:t>
    </dgm:pt>
    <dgm:pt modelId="{6F6696F7-A76C-4F1F-900D-D94D4475B68E}">
      <dgm:prSet/>
      <dgm:spPr/>
      <dgm:t>
        <a:bodyPr/>
        <a:lstStyle/>
        <a:p>
          <a:r>
            <a:rPr lang="fr-FR" dirty="0"/>
            <a:t>Self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need</a:t>
          </a:r>
          <a:r>
            <a:rPr lang="fr-FR" dirty="0"/>
            <a:t> to </a:t>
          </a:r>
          <a:r>
            <a:rPr lang="fr-FR" dirty="0" err="1"/>
            <a:t>be</a:t>
          </a:r>
          <a:r>
            <a:rPr lang="fr-FR" dirty="0"/>
            <a:t> </a:t>
          </a:r>
          <a:r>
            <a:rPr lang="fr-FR" dirty="0" err="1"/>
            <a:t>implemented</a:t>
          </a:r>
          <a:endParaRPr lang="en-US" dirty="0"/>
        </a:p>
      </dgm:t>
    </dgm:pt>
    <dgm:pt modelId="{279C19DB-A1DD-47AC-A577-7EA1B5C7871C}" type="parTrans" cxnId="{C56CCA49-B3DB-419F-A09F-44689C0E1D84}">
      <dgm:prSet/>
      <dgm:spPr/>
      <dgm:t>
        <a:bodyPr/>
        <a:lstStyle/>
        <a:p>
          <a:endParaRPr lang="en-US"/>
        </a:p>
      </dgm:t>
    </dgm:pt>
    <dgm:pt modelId="{CBBD03DF-A6D5-498F-8B76-A7C8FC9B7401}" type="sibTrans" cxnId="{C56CCA49-B3DB-419F-A09F-44689C0E1D84}">
      <dgm:prSet/>
      <dgm:spPr/>
      <dgm:t>
        <a:bodyPr/>
        <a:lstStyle/>
        <a:p>
          <a:endParaRPr lang="en-US"/>
        </a:p>
      </dgm:t>
    </dgm:pt>
    <dgm:pt modelId="{26891485-19D7-4915-BDBA-F44FA22E601A}" type="pres">
      <dgm:prSet presAssocID="{B834FB79-2162-4D0C-9F1F-23ADF7AEAFCD}" presName="root" presStyleCnt="0">
        <dgm:presLayoutVars>
          <dgm:dir/>
          <dgm:resizeHandles val="exact"/>
        </dgm:presLayoutVars>
      </dgm:prSet>
      <dgm:spPr/>
    </dgm:pt>
    <dgm:pt modelId="{B7C7EDB2-1285-44A9-86B8-5652C4CA1D57}" type="pres">
      <dgm:prSet presAssocID="{B834FB79-2162-4D0C-9F1F-23ADF7AEAFCD}" presName="container" presStyleCnt="0">
        <dgm:presLayoutVars>
          <dgm:dir/>
          <dgm:resizeHandles val="exact"/>
        </dgm:presLayoutVars>
      </dgm:prSet>
      <dgm:spPr/>
    </dgm:pt>
    <dgm:pt modelId="{0421EABE-A581-401E-A48A-559FB21F30DE}" type="pres">
      <dgm:prSet presAssocID="{E89F5A65-925A-4E28-84FC-1387103EA764}" presName="compNode" presStyleCnt="0"/>
      <dgm:spPr/>
    </dgm:pt>
    <dgm:pt modelId="{C285B816-DE28-4989-8F59-32ED62422662}" type="pres">
      <dgm:prSet presAssocID="{E89F5A65-925A-4E28-84FC-1387103EA764}" presName="iconBgRect" presStyleLbl="bgShp" presStyleIdx="0" presStyleCnt="4"/>
      <dgm:spPr/>
    </dgm:pt>
    <dgm:pt modelId="{5A493B98-1602-417C-BE98-6CBA404C67D5}" type="pres">
      <dgm:prSet presAssocID="{E89F5A65-925A-4E28-84FC-1387103EA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AC30E9F-888E-4AB4-A4F6-ACEFDD23F4B4}" type="pres">
      <dgm:prSet presAssocID="{E89F5A65-925A-4E28-84FC-1387103EA764}" presName="spaceRect" presStyleCnt="0"/>
      <dgm:spPr/>
    </dgm:pt>
    <dgm:pt modelId="{D679CC72-D40E-4614-9F42-34108FFC48F1}" type="pres">
      <dgm:prSet presAssocID="{E89F5A65-925A-4E28-84FC-1387103EA764}" presName="textRect" presStyleLbl="revTx" presStyleIdx="0" presStyleCnt="4">
        <dgm:presLayoutVars>
          <dgm:chMax val="1"/>
          <dgm:chPref val="1"/>
        </dgm:presLayoutVars>
      </dgm:prSet>
      <dgm:spPr/>
    </dgm:pt>
    <dgm:pt modelId="{0D59A8D9-87E8-4D43-BD73-3F55E5C934F0}" type="pres">
      <dgm:prSet presAssocID="{56BA8963-4E8A-4D54-B3A2-3B0307660571}" presName="sibTrans" presStyleLbl="sibTrans2D1" presStyleIdx="0" presStyleCnt="0"/>
      <dgm:spPr/>
    </dgm:pt>
    <dgm:pt modelId="{22A5CAC0-079B-476F-A49B-0DA53D7E8919}" type="pres">
      <dgm:prSet presAssocID="{DAEF1A01-0586-4D76-8845-45EC42806976}" presName="compNode" presStyleCnt="0"/>
      <dgm:spPr/>
    </dgm:pt>
    <dgm:pt modelId="{78886099-A8A3-481A-96A0-494757ED768A}" type="pres">
      <dgm:prSet presAssocID="{DAEF1A01-0586-4D76-8845-45EC42806976}" presName="iconBgRect" presStyleLbl="bgShp" presStyleIdx="1" presStyleCnt="4"/>
      <dgm:spPr/>
    </dgm:pt>
    <dgm:pt modelId="{AFAB46C1-CEE8-44B2-9A9E-890CB38F4DCE}" type="pres">
      <dgm:prSet presAssocID="{DAEF1A01-0586-4D76-8845-45EC42806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55BA161-A6B2-476D-A082-406FF746C2BC}" type="pres">
      <dgm:prSet presAssocID="{DAEF1A01-0586-4D76-8845-45EC42806976}" presName="spaceRect" presStyleCnt="0"/>
      <dgm:spPr/>
    </dgm:pt>
    <dgm:pt modelId="{184DDB7A-2752-48C7-8DCF-9291B921DB3B}" type="pres">
      <dgm:prSet presAssocID="{DAEF1A01-0586-4D76-8845-45EC42806976}" presName="textRect" presStyleLbl="revTx" presStyleIdx="1" presStyleCnt="4">
        <dgm:presLayoutVars>
          <dgm:chMax val="1"/>
          <dgm:chPref val="1"/>
        </dgm:presLayoutVars>
      </dgm:prSet>
      <dgm:spPr/>
    </dgm:pt>
    <dgm:pt modelId="{E6C75B9F-125F-4458-B100-9CE93DD29D65}" type="pres">
      <dgm:prSet presAssocID="{48BAB79B-D8F0-419F-8B53-A73F7C078285}" presName="sibTrans" presStyleLbl="sibTrans2D1" presStyleIdx="0" presStyleCnt="0"/>
      <dgm:spPr/>
    </dgm:pt>
    <dgm:pt modelId="{9BC806CF-EC43-41B7-99D2-CEAA8C2AA644}" type="pres">
      <dgm:prSet presAssocID="{AC8AE052-6B08-4F07-B9C0-B40859761966}" presName="compNode" presStyleCnt="0"/>
      <dgm:spPr/>
    </dgm:pt>
    <dgm:pt modelId="{6B1BBADE-F959-4725-B384-3E06F3A1D582}" type="pres">
      <dgm:prSet presAssocID="{AC8AE052-6B08-4F07-B9C0-B40859761966}" presName="iconBgRect" presStyleLbl="bgShp" presStyleIdx="2" presStyleCnt="4"/>
      <dgm:spPr/>
    </dgm:pt>
    <dgm:pt modelId="{E4D2DA5F-15CD-4041-A141-6F5BB9589EB3}" type="pres">
      <dgm:prSet presAssocID="{AC8AE052-6B08-4F07-B9C0-B40859761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608F99-7177-47DD-ABDE-75BCE1DBDD57}" type="pres">
      <dgm:prSet presAssocID="{AC8AE052-6B08-4F07-B9C0-B40859761966}" presName="spaceRect" presStyleCnt="0"/>
      <dgm:spPr/>
    </dgm:pt>
    <dgm:pt modelId="{C50D51F1-86E7-4DB6-B60B-13394E045A90}" type="pres">
      <dgm:prSet presAssocID="{AC8AE052-6B08-4F07-B9C0-B40859761966}" presName="textRect" presStyleLbl="revTx" presStyleIdx="2" presStyleCnt="4">
        <dgm:presLayoutVars>
          <dgm:chMax val="1"/>
          <dgm:chPref val="1"/>
        </dgm:presLayoutVars>
      </dgm:prSet>
      <dgm:spPr/>
    </dgm:pt>
    <dgm:pt modelId="{A9003D8F-B77F-40BD-A0EB-F16D436A2B33}" type="pres">
      <dgm:prSet presAssocID="{414BB75B-241F-4DC8-B6C1-B4A1120642D5}" presName="sibTrans" presStyleLbl="sibTrans2D1" presStyleIdx="0" presStyleCnt="0"/>
      <dgm:spPr/>
    </dgm:pt>
    <dgm:pt modelId="{B81942CA-4998-40B9-B311-94A1D19F20F2}" type="pres">
      <dgm:prSet presAssocID="{6F6696F7-A76C-4F1F-900D-D94D4475B68E}" presName="compNode" presStyleCnt="0"/>
      <dgm:spPr/>
    </dgm:pt>
    <dgm:pt modelId="{92AD443F-7E38-4483-89A4-7350857B2914}" type="pres">
      <dgm:prSet presAssocID="{6F6696F7-A76C-4F1F-900D-D94D4475B68E}" presName="iconBgRect" presStyleLbl="bgShp" presStyleIdx="3" presStyleCnt="4"/>
      <dgm:spPr/>
    </dgm:pt>
    <dgm:pt modelId="{B76F3D8F-8470-41B5-9CE7-3158B071ADE3}" type="pres">
      <dgm:prSet presAssocID="{6F6696F7-A76C-4F1F-900D-D94D4475B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1E86E1-7EF4-4276-B5E1-552628D19A6E}" type="pres">
      <dgm:prSet presAssocID="{6F6696F7-A76C-4F1F-900D-D94D4475B68E}" presName="spaceRect" presStyleCnt="0"/>
      <dgm:spPr/>
    </dgm:pt>
    <dgm:pt modelId="{7680DF34-7AE2-483D-9763-A75138296964}" type="pres">
      <dgm:prSet presAssocID="{6F6696F7-A76C-4F1F-900D-D94D4475B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F01F0F-4DC0-4D1E-8401-3D30E7266E69}" type="presOf" srcId="{48BAB79B-D8F0-419F-8B53-A73F7C078285}" destId="{E6C75B9F-125F-4458-B100-9CE93DD29D65}" srcOrd="0" destOrd="0" presId="urn:microsoft.com/office/officeart/2018/2/layout/IconCircleList"/>
    <dgm:cxn modelId="{D18C0611-EC58-4031-9742-4A3BAF4B75B4}" type="presOf" srcId="{DAEF1A01-0586-4D76-8845-45EC42806976}" destId="{184DDB7A-2752-48C7-8DCF-9291B921DB3B}" srcOrd="0" destOrd="0" presId="urn:microsoft.com/office/officeart/2018/2/layout/IconCircleList"/>
    <dgm:cxn modelId="{98896111-DC7A-46B2-BAA6-C180754EE2E9}" type="presOf" srcId="{E89F5A65-925A-4E28-84FC-1387103EA764}" destId="{D679CC72-D40E-4614-9F42-34108FFC48F1}" srcOrd="0" destOrd="0" presId="urn:microsoft.com/office/officeart/2018/2/layout/IconCircleList"/>
    <dgm:cxn modelId="{55006C26-E288-471E-BFAE-0991B56577E9}" type="presOf" srcId="{56BA8963-4E8A-4D54-B3A2-3B0307660571}" destId="{0D59A8D9-87E8-4D43-BD73-3F55E5C934F0}" srcOrd="0" destOrd="0" presId="urn:microsoft.com/office/officeart/2018/2/layout/IconCircleList"/>
    <dgm:cxn modelId="{C56CCA49-B3DB-419F-A09F-44689C0E1D84}" srcId="{B834FB79-2162-4D0C-9F1F-23ADF7AEAFCD}" destId="{6F6696F7-A76C-4F1F-900D-D94D4475B68E}" srcOrd="3" destOrd="0" parTransId="{279C19DB-A1DD-47AC-A577-7EA1B5C7871C}" sibTransId="{CBBD03DF-A6D5-498F-8B76-A7C8FC9B7401}"/>
    <dgm:cxn modelId="{2DF2FA4E-402E-49B9-B33D-2DFD77A1C351}" srcId="{B834FB79-2162-4D0C-9F1F-23ADF7AEAFCD}" destId="{DAEF1A01-0586-4D76-8845-45EC42806976}" srcOrd="1" destOrd="0" parTransId="{436CF43D-B431-437B-BB23-9E32569A6E77}" sibTransId="{48BAB79B-D8F0-419F-8B53-A73F7C078285}"/>
    <dgm:cxn modelId="{2CAB5F76-31A4-4A03-929C-35AD5C37AA18}" type="presOf" srcId="{B834FB79-2162-4D0C-9F1F-23ADF7AEAFCD}" destId="{26891485-19D7-4915-BDBA-F44FA22E601A}" srcOrd="0" destOrd="0" presId="urn:microsoft.com/office/officeart/2018/2/layout/IconCircleList"/>
    <dgm:cxn modelId="{59E8FC93-041C-4086-B35B-D8CCBC36D4E1}" type="presOf" srcId="{6F6696F7-A76C-4F1F-900D-D94D4475B68E}" destId="{7680DF34-7AE2-483D-9763-A75138296964}" srcOrd="0" destOrd="0" presId="urn:microsoft.com/office/officeart/2018/2/layout/IconCircleList"/>
    <dgm:cxn modelId="{A1BBBAC6-0FB0-4F16-AD57-494214ECFF27}" srcId="{B834FB79-2162-4D0C-9F1F-23ADF7AEAFCD}" destId="{E89F5A65-925A-4E28-84FC-1387103EA764}" srcOrd="0" destOrd="0" parTransId="{6D3C70DE-99FB-45DE-B574-22F2929CE35F}" sibTransId="{56BA8963-4E8A-4D54-B3A2-3B0307660571}"/>
    <dgm:cxn modelId="{0EC6B8E3-BADF-4B33-B0A6-17238A672941}" type="presOf" srcId="{414BB75B-241F-4DC8-B6C1-B4A1120642D5}" destId="{A9003D8F-B77F-40BD-A0EB-F16D436A2B33}" srcOrd="0" destOrd="0" presId="urn:microsoft.com/office/officeart/2018/2/layout/IconCircleList"/>
    <dgm:cxn modelId="{032DC9EF-65C3-4A36-A19F-F50154469432}" type="presOf" srcId="{AC8AE052-6B08-4F07-B9C0-B40859761966}" destId="{C50D51F1-86E7-4DB6-B60B-13394E045A90}" srcOrd="0" destOrd="0" presId="urn:microsoft.com/office/officeart/2018/2/layout/IconCircleList"/>
    <dgm:cxn modelId="{BB58D6FE-9516-4958-BA65-A551F8053AF9}" srcId="{B834FB79-2162-4D0C-9F1F-23ADF7AEAFCD}" destId="{AC8AE052-6B08-4F07-B9C0-B40859761966}" srcOrd="2" destOrd="0" parTransId="{6E08440A-2993-466F-ABB8-07F2F0CE6620}" sibTransId="{414BB75B-241F-4DC8-B6C1-B4A1120642D5}"/>
    <dgm:cxn modelId="{6E48C2E6-C54C-49A9-B61A-2D8D76AAE4C2}" type="presParOf" srcId="{26891485-19D7-4915-BDBA-F44FA22E601A}" destId="{B7C7EDB2-1285-44A9-86B8-5652C4CA1D57}" srcOrd="0" destOrd="0" presId="urn:microsoft.com/office/officeart/2018/2/layout/IconCircleList"/>
    <dgm:cxn modelId="{9030EBE3-BFAB-4B81-AE8B-D2350341B2DE}" type="presParOf" srcId="{B7C7EDB2-1285-44A9-86B8-5652C4CA1D57}" destId="{0421EABE-A581-401E-A48A-559FB21F30DE}" srcOrd="0" destOrd="0" presId="urn:microsoft.com/office/officeart/2018/2/layout/IconCircleList"/>
    <dgm:cxn modelId="{A16CB68D-26FA-445C-A3DD-C1CEB52C54CF}" type="presParOf" srcId="{0421EABE-A581-401E-A48A-559FB21F30DE}" destId="{C285B816-DE28-4989-8F59-32ED62422662}" srcOrd="0" destOrd="0" presId="urn:microsoft.com/office/officeart/2018/2/layout/IconCircleList"/>
    <dgm:cxn modelId="{F9EEF66B-CDA5-4CD8-98BE-67ABF14E6928}" type="presParOf" srcId="{0421EABE-A581-401E-A48A-559FB21F30DE}" destId="{5A493B98-1602-417C-BE98-6CBA404C67D5}" srcOrd="1" destOrd="0" presId="urn:microsoft.com/office/officeart/2018/2/layout/IconCircleList"/>
    <dgm:cxn modelId="{49D9E7DA-821F-4EA3-8689-387E3952375C}" type="presParOf" srcId="{0421EABE-A581-401E-A48A-559FB21F30DE}" destId="{0AC30E9F-888E-4AB4-A4F6-ACEFDD23F4B4}" srcOrd="2" destOrd="0" presId="urn:microsoft.com/office/officeart/2018/2/layout/IconCircleList"/>
    <dgm:cxn modelId="{0736C3D7-7CE4-4403-A971-51B4C54F475C}" type="presParOf" srcId="{0421EABE-A581-401E-A48A-559FB21F30DE}" destId="{D679CC72-D40E-4614-9F42-34108FFC48F1}" srcOrd="3" destOrd="0" presId="urn:microsoft.com/office/officeart/2018/2/layout/IconCircleList"/>
    <dgm:cxn modelId="{2A556C3B-10B5-4CC3-BE9B-4F2AA31B146B}" type="presParOf" srcId="{B7C7EDB2-1285-44A9-86B8-5652C4CA1D57}" destId="{0D59A8D9-87E8-4D43-BD73-3F55E5C934F0}" srcOrd="1" destOrd="0" presId="urn:microsoft.com/office/officeart/2018/2/layout/IconCircleList"/>
    <dgm:cxn modelId="{E0A0F08A-227E-443E-BE3E-7CE3805C1B26}" type="presParOf" srcId="{B7C7EDB2-1285-44A9-86B8-5652C4CA1D57}" destId="{22A5CAC0-079B-476F-A49B-0DA53D7E8919}" srcOrd="2" destOrd="0" presId="urn:microsoft.com/office/officeart/2018/2/layout/IconCircleList"/>
    <dgm:cxn modelId="{743C70D8-5BD7-4844-90B9-3D9263D70AE5}" type="presParOf" srcId="{22A5CAC0-079B-476F-A49B-0DA53D7E8919}" destId="{78886099-A8A3-481A-96A0-494757ED768A}" srcOrd="0" destOrd="0" presId="urn:microsoft.com/office/officeart/2018/2/layout/IconCircleList"/>
    <dgm:cxn modelId="{D38B4957-08D3-4A40-A9D2-381B5A22BD61}" type="presParOf" srcId="{22A5CAC0-079B-476F-A49B-0DA53D7E8919}" destId="{AFAB46C1-CEE8-44B2-9A9E-890CB38F4DCE}" srcOrd="1" destOrd="0" presId="urn:microsoft.com/office/officeart/2018/2/layout/IconCircleList"/>
    <dgm:cxn modelId="{17D52C78-A903-4A7A-BA26-9A30BB9A2FCB}" type="presParOf" srcId="{22A5CAC0-079B-476F-A49B-0DA53D7E8919}" destId="{355BA161-A6B2-476D-A082-406FF746C2BC}" srcOrd="2" destOrd="0" presId="urn:microsoft.com/office/officeart/2018/2/layout/IconCircleList"/>
    <dgm:cxn modelId="{F8A65A3E-82C7-48A2-BD05-2B231C866422}" type="presParOf" srcId="{22A5CAC0-079B-476F-A49B-0DA53D7E8919}" destId="{184DDB7A-2752-48C7-8DCF-9291B921DB3B}" srcOrd="3" destOrd="0" presId="urn:microsoft.com/office/officeart/2018/2/layout/IconCircleList"/>
    <dgm:cxn modelId="{22A1FDC0-80CE-4AE7-BBE5-5B1135EE88F8}" type="presParOf" srcId="{B7C7EDB2-1285-44A9-86B8-5652C4CA1D57}" destId="{E6C75B9F-125F-4458-B100-9CE93DD29D65}" srcOrd="3" destOrd="0" presId="urn:microsoft.com/office/officeart/2018/2/layout/IconCircleList"/>
    <dgm:cxn modelId="{3E1A9094-F555-4DA2-B5A3-4CB28383BB5C}" type="presParOf" srcId="{B7C7EDB2-1285-44A9-86B8-5652C4CA1D57}" destId="{9BC806CF-EC43-41B7-99D2-CEAA8C2AA644}" srcOrd="4" destOrd="0" presId="urn:microsoft.com/office/officeart/2018/2/layout/IconCircleList"/>
    <dgm:cxn modelId="{3D9CA58C-BE8F-428A-9A23-30B64C4D9A66}" type="presParOf" srcId="{9BC806CF-EC43-41B7-99D2-CEAA8C2AA644}" destId="{6B1BBADE-F959-4725-B384-3E06F3A1D582}" srcOrd="0" destOrd="0" presId="urn:microsoft.com/office/officeart/2018/2/layout/IconCircleList"/>
    <dgm:cxn modelId="{50C0F725-81A8-4E71-A7CF-4BF89F94A898}" type="presParOf" srcId="{9BC806CF-EC43-41B7-99D2-CEAA8C2AA644}" destId="{E4D2DA5F-15CD-4041-A141-6F5BB9589EB3}" srcOrd="1" destOrd="0" presId="urn:microsoft.com/office/officeart/2018/2/layout/IconCircleList"/>
    <dgm:cxn modelId="{1634D21F-F9C7-4415-BC1A-A7CB6E95D6AE}" type="presParOf" srcId="{9BC806CF-EC43-41B7-99D2-CEAA8C2AA644}" destId="{3D608F99-7177-47DD-ABDE-75BCE1DBDD57}" srcOrd="2" destOrd="0" presId="urn:microsoft.com/office/officeart/2018/2/layout/IconCircleList"/>
    <dgm:cxn modelId="{3489D4EE-10C8-4318-BDAA-C7DBE8431C54}" type="presParOf" srcId="{9BC806CF-EC43-41B7-99D2-CEAA8C2AA644}" destId="{C50D51F1-86E7-4DB6-B60B-13394E045A90}" srcOrd="3" destOrd="0" presId="urn:microsoft.com/office/officeart/2018/2/layout/IconCircleList"/>
    <dgm:cxn modelId="{BB7DCB81-522E-4E4B-92BA-A8B797740F64}" type="presParOf" srcId="{B7C7EDB2-1285-44A9-86B8-5652C4CA1D57}" destId="{A9003D8F-B77F-40BD-A0EB-F16D436A2B33}" srcOrd="5" destOrd="0" presId="urn:microsoft.com/office/officeart/2018/2/layout/IconCircleList"/>
    <dgm:cxn modelId="{4BC125E6-3586-474B-82AC-95734F6C8CF5}" type="presParOf" srcId="{B7C7EDB2-1285-44A9-86B8-5652C4CA1D57}" destId="{B81942CA-4998-40B9-B311-94A1D19F20F2}" srcOrd="6" destOrd="0" presId="urn:microsoft.com/office/officeart/2018/2/layout/IconCircleList"/>
    <dgm:cxn modelId="{50C16EC3-67D3-4F10-AAA4-96D607D247E5}" type="presParOf" srcId="{B81942CA-4998-40B9-B311-94A1D19F20F2}" destId="{92AD443F-7E38-4483-89A4-7350857B2914}" srcOrd="0" destOrd="0" presId="urn:microsoft.com/office/officeart/2018/2/layout/IconCircleList"/>
    <dgm:cxn modelId="{EFE5A4B9-9BCB-4A8B-A825-AD5C35562E3F}" type="presParOf" srcId="{B81942CA-4998-40B9-B311-94A1D19F20F2}" destId="{B76F3D8F-8470-41B5-9CE7-3158B071ADE3}" srcOrd="1" destOrd="0" presId="urn:microsoft.com/office/officeart/2018/2/layout/IconCircleList"/>
    <dgm:cxn modelId="{70C7726E-282D-4F40-AFDB-AC252F517A58}" type="presParOf" srcId="{B81942CA-4998-40B9-B311-94A1D19F20F2}" destId="{551E86E1-7EF4-4276-B5E1-552628D19A6E}" srcOrd="2" destOrd="0" presId="urn:microsoft.com/office/officeart/2018/2/layout/IconCircleList"/>
    <dgm:cxn modelId="{54AEBBA9-6D89-4F03-A834-749106B8CD96}" type="presParOf" srcId="{B81942CA-4998-40B9-B311-94A1D19F20F2}" destId="{7680DF34-7AE2-483D-9763-A751382969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1ACD-E0D3-427E-B61A-04F2D5B43747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9012C-5F9D-4084-88FC-1706873CCD8F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4E4A-A76A-4365-BDB8-0D8D68F07CE5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Work at home after gratuated on Master</a:t>
          </a:r>
          <a:endParaRPr lang="en-US" sz="1400" kern="1200"/>
        </a:p>
      </dsp:txBody>
      <dsp:txXfrm>
        <a:off x="1003206" y="1162616"/>
        <a:ext cx="1924369" cy="816399"/>
      </dsp:txXfrm>
    </dsp:sp>
    <dsp:sp modelId="{080132D8-5D7B-483C-8400-D78EF0CF843A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97B5B-CCBF-4279-AD0E-8549CC76091C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476A-5428-4AE7-B218-61DA5B75A78D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Standard IA too weak to learn complex things</a:t>
          </a:r>
          <a:endParaRPr lang="en-US" sz="1400" kern="1200"/>
        </a:p>
      </dsp:txBody>
      <dsp:txXfrm>
        <a:off x="4254224" y="1162616"/>
        <a:ext cx="1924369" cy="816399"/>
      </dsp:txXfrm>
    </dsp:sp>
    <dsp:sp modelId="{CA17F6FF-C49C-4848-81B9-FD2A4623D952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0B82-2AF2-48EC-BE94-D019F975B22F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C6D9-492C-4856-88D3-212C0485A79B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technology using daily report and voice command</a:t>
          </a:r>
          <a:endParaRPr lang="en-US" sz="1400" kern="1200"/>
        </a:p>
      </dsp:txBody>
      <dsp:txXfrm>
        <a:off x="1003206" y="2789697"/>
        <a:ext cx="1924369" cy="816399"/>
      </dsp:txXfrm>
    </dsp:sp>
    <dsp:sp modelId="{D763B0A7-206E-4A5D-B7FE-DE84E896C6B7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8268-880B-491B-8F05-C307A3FD1EEF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1B5D8-0420-44DA-8CCE-A54ED4581DA5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reinforcement learning like a baby</a:t>
          </a:r>
          <a:endParaRPr lang="en-US" sz="1400" kern="1200"/>
        </a:p>
      </dsp:txBody>
      <dsp:txXfrm>
        <a:off x="4254224" y="2789697"/>
        <a:ext cx="1924369" cy="81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B816-DE28-4989-8F59-32ED62422662}">
      <dsp:nvSpPr>
        <dsp:cNvPr id="0" name=""/>
        <dsp:cNvSpPr/>
      </dsp:nvSpPr>
      <dsp:spPr>
        <a:xfrm>
          <a:off x="264008" y="137531"/>
          <a:ext cx="1362584" cy="13625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3B98-1602-417C-BE98-6CBA404C67D5}">
      <dsp:nvSpPr>
        <dsp:cNvPr id="0" name=""/>
        <dsp:cNvSpPr/>
      </dsp:nvSpPr>
      <dsp:spPr>
        <a:xfrm>
          <a:off x="550151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CC72-D40E-4614-9F42-34108FFC48F1}">
      <dsp:nvSpPr>
        <dsp:cNvPr id="0" name=""/>
        <dsp:cNvSpPr/>
      </dsp:nvSpPr>
      <dsp:spPr>
        <a:xfrm>
          <a:off x="1918575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Need a human to teach SAI like a baby (Full time 54k €, send CV and ML at johnny.nguyen1192@gmail.com)</a:t>
          </a:r>
          <a:endParaRPr lang="en-US" sz="1500" kern="1200"/>
        </a:p>
      </dsp:txBody>
      <dsp:txXfrm>
        <a:off x="1918575" y="137531"/>
        <a:ext cx="3211807" cy="1362584"/>
      </dsp:txXfrm>
    </dsp:sp>
    <dsp:sp modelId="{78886099-A8A3-481A-96A0-494757ED768A}">
      <dsp:nvSpPr>
        <dsp:cNvPr id="0" name=""/>
        <dsp:cNvSpPr/>
      </dsp:nvSpPr>
      <dsp:spPr>
        <a:xfrm>
          <a:off x="5690016" y="137531"/>
          <a:ext cx="1362584" cy="1362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B46C1-CEE8-44B2-9A9E-890CB38F4DCE}">
      <dsp:nvSpPr>
        <dsp:cNvPr id="0" name=""/>
        <dsp:cNvSpPr/>
      </dsp:nvSpPr>
      <dsp:spPr>
        <a:xfrm>
          <a:off x="5976158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B7A-2752-48C7-8DCF-9291B921DB3B}">
      <dsp:nvSpPr>
        <dsp:cNvPr id="0" name=""/>
        <dsp:cNvSpPr/>
      </dsp:nvSpPr>
      <dsp:spPr>
        <a:xfrm>
          <a:off x="7344583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The SAI </a:t>
          </a:r>
          <a:r>
            <a:rPr lang="fr-FR" sz="1500" kern="1200" dirty="0" err="1"/>
            <a:t>will</a:t>
          </a:r>
          <a:r>
            <a:rPr lang="fr-FR" sz="1500" kern="1200" dirty="0"/>
            <a:t> looks like the </a:t>
          </a:r>
          <a:r>
            <a:rPr lang="fr-FR" sz="1500" kern="1200" dirty="0" err="1"/>
            <a:t>human</a:t>
          </a:r>
          <a:r>
            <a:rPr lang="fr-FR" sz="1500" kern="1200" dirty="0"/>
            <a:t> </a:t>
          </a:r>
          <a:r>
            <a:rPr lang="fr-FR" sz="1500" kern="1200" dirty="0" err="1"/>
            <a:t>teacher</a:t>
          </a:r>
          <a:r>
            <a:rPr lang="fr-FR" sz="1500" kern="1200" dirty="0"/>
            <a:t> at the </a:t>
          </a:r>
          <a:r>
            <a:rPr lang="fr-FR" sz="1500" kern="1200" dirty="0" err="1"/>
            <a:t>beginning</a:t>
          </a:r>
          <a:endParaRPr lang="en-US" sz="1500" kern="1200" dirty="0"/>
        </a:p>
      </dsp:txBody>
      <dsp:txXfrm>
        <a:off x="7344583" y="137531"/>
        <a:ext cx="3211807" cy="1362584"/>
      </dsp:txXfrm>
    </dsp:sp>
    <dsp:sp modelId="{6B1BBADE-F959-4725-B384-3E06F3A1D582}">
      <dsp:nvSpPr>
        <dsp:cNvPr id="0" name=""/>
        <dsp:cNvSpPr/>
      </dsp:nvSpPr>
      <dsp:spPr>
        <a:xfrm>
          <a:off x="264008" y="2114621"/>
          <a:ext cx="1362584" cy="13625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A5F-15CD-4041-A141-6F5BB9589EB3}">
      <dsp:nvSpPr>
        <dsp:cNvPr id="0" name=""/>
        <dsp:cNvSpPr/>
      </dsp:nvSpPr>
      <dsp:spPr>
        <a:xfrm>
          <a:off x="550151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51F1-86E7-4DB6-B60B-13394E045A90}">
      <dsp:nvSpPr>
        <dsp:cNvPr id="0" name=""/>
        <dsp:cNvSpPr/>
      </dsp:nvSpPr>
      <dsp:spPr>
        <a:xfrm>
          <a:off x="1918575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After</a:t>
          </a:r>
          <a:r>
            <a:rPr lang="fr-FR" sz="1500" kern="1200" dirty="0"/>
            <a:t> a </a:t>
          </a:r>
          <a:r>
            <a:rPr lang="fr-FR" sz="1500" kern="1200" dirty="0" err="1"/>
            <a:t>threshold</a:t>
          </a:r>
          <a:r>
            <a:rPr lang="fr-FR" sz="1500" kern="1200" dirty="0"/>
            <a:t> </a:t>
          </a:r>
          <a:r>
            <a:rPr lang="fr-FR" sz="1500" kern="1200" dirty="0" err="1"/>
            <a:t>it</a:t>
          </a:r>
          <a:r>
            <a:rPr lang="fr-FR" sz="1500" kern="1200" dirty="0"/>
            <a:t> </a:t>
          </a:r>
          <a:r>
            <a:rPr lang="fr-FR" sz="1500" kern="1200" dirty="0" err="1"/>
            <a:t>will</a:t>
          </a:r>
          <a:r>
            <a:rPr lang="fr-FR" sz="1500" kern="1200" dirty="0"/>
            <a:t>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alone</a:t>
          </a:r>
          <a:endParaRPr lang="en-US" sz="1500" kern="1200" dirty="0"/>
        </a:p>
      </dsp:txBody>
      <dsp:txXfrm>
        <a:off x="1918575" y="2114621"/>
        <a:ext cx="3211807" cy="1362584"/>
      </dsp:txXfrm>
    </dsp:sp>
    <dsp:sp modelId="{92AD443F-7E38-4483-89A4-7350857B2914}">
      <dsp:nvSpPr>
        <dsp:cNvPr id="0" name=""/>
        <dsp:cNvSpPr/>
      </dsp:nvSpPr>
      <dsp:spPr>
        <a:xfrm>
          <a:off x="5690016" y="2114621"/>
          <a:ext cx="1362584" cy="1362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F3D8F-8470-41B5-9CE7-3158B071ADE3}">
      <dsp:nvSpPr>
        <dsp:cNvPr id="0" name=""/>
        <dsp:cNvSpPr/>
      </dsp:nvSpPr>
      <dsp:spPr>
        <a:xfrm>
          <a:off x="5976158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DF34-7AE2-483D-9763-A75138296964}">
      <dsp:nvSpPr>
        <dsp:cNvPr id="0" name=""/>
        <dsp:cNvSpPr/>
      </dsp:nvSpPr>
      <dsp:spPr>
        <a:xfrm>
          <a:off x="7344583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Self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need</a:t>
          </a:r>
          <a:r>
            <a:rPr lang="fr-FR" sz="1500" kern="1200" dirty="0"/>
            <a:t> to </a:t>
          </a:r>
          <a:r>
            <a:rPr lang="fr-FR" sz="1500" kern="1200" dirty="0" err="1"/>
            <a:t>be</a:t>
          </a:r>
          <a:r>
            <a:rPr lang="fr-FR" sz="1500" kern="1200" dirty="0"/>
            <a:t> </a:t>
          </a:r>
          <a:r>
            <a:rPr lang="fr-FR" sz="1500" kern="1200" dirty="0" err="1"/>
            <a:t>implemented</a:t>
          </a:r>
          <a:endParaRPr lang="en-US" sz="1500" kern="1200" dirty="0"/>
        </a:p>
      </dsp:txBody>
      <dsp:txXfrm>
        <a:off x="7344583" y="2114621"/>
        <a:ext cx="3211807" cy="136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7.svg"/><Relationship Id="rId7" Type="http://schemas.openxmlformats.org/officeDocument/2006/relationships/image" Target="../media/image35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43.svg"/><Relationship Id="rId5" Type="http://schemas.openxmlformats.org/officeDocument/2006/relationships/image" Target="../media/image39.svg"/><Relationship Id="rId10" Type="http://schemas.openxmlformats.org/officeDocument/2006/relationships/image" Target="../media/image42.png"/><Relationship Id="rId4" Type="http://schemas.openxmlformats.org/officeDocument/2006/relationships/image" Target="../media/image38.png"/><Relationship Id="rId9" Type="http://schemas.openxmlformats.org/officeDocument/2006/relationships/image" Target="../media/image4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26" Type="http://schemas.openxmlformats.org/officeDocument/2006/relationships/image" Target="../media/image39.sv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34" Type="http://schemas.openxmlformats.org/officeDocument/2006/relationships/image" Target="../media/image31.sv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5" Type="http://schemas.openxmlformats.org/officeDocument/2006/relationships/image" Target="../media/image38.png"/><Relationship Id="rId33" Type="http://schemas.openxmlformats.org/officeDocument/2006/relationships/image" Target="../media/image30.png"/><Relationship Id="rId2" Type="http://schemas.openxmlformats.org/officeDocument/2006/relationships/image" Target="../media/image9.png"/><Relationship Id="rId16" Type="http://schemas.openxmlformats.org/officeDocument/2006/relationships/image" Target="../media/image23.svg"/><Relationship Id="rId20" Type="http://schemas.openxmlformats.org/officeDocument/2006/relationships/image" Target="../media/image27.sv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24" Type="http://schemas.openxmlformats.org/officeDocument/2006/relationships/image" Target="../media/image37.svg"/><Relationship Id="rId32" Type="http://schemas.openxmlformats.org/officeDocument/2006/relationships/image" Target="../media/image43.sv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6.png"/><Relationship Id="rId28" Type="http://schemas.openxmlformats.org/officeDocument/2006/relationships/image" Target="../media/image35.svg"/><Relationship Id="rId36" Type="http://schemas.openxmlformats.org/officeDocument/2006/relationships/image" Target="../media/image33.svg"/><Relationship Id="rId10" Type="http://schemas.openxmlformats.org/officeDocument/2006/relationships/image" Target="../media/image17.svg"/><Relationship Id="rId19" Type="http://schemas.openxmlformats.org/officeDocument/2006/relationships/image" Target="../media/image26.png"/><Relationship Id="rId31" Type="http://schemas.openxmlformats.org/officeDocument/2006/relationships/image" Target="../media/image4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image" Target="../media/image29.svg"/><Relationship Id="rId27" Type="http://schemas.openxmlformats.org/officeDocument/2006/relationships/image" Target="../media/image34.png"/><Relationship Id="rId30" Type="http://schemas.openxmlformats.org/officeDocument/2006/relationships/image" Target="../media/image41.svg"/><Relationship Id="rId35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svg"/><Relationship Id="rId7" Type="http://schemas.openxmlformats.org/officeDocument/2006/relationships/image" Target="../media/image50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Relationship Id="rId9" Type="http://schemas.openxmlformats.org/officeDocument/2006/relationships/image" Target="../media/image5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svg"/><Relationship Id="rId18" Type="http://schemas.openxmlformats.org/officeDocument/2006/relationships/image" Target="../media/image78.png"/><Relationship Id="rId3" Type="http://schemas.openxmlformats.org/officeDocument/2006/relationships/image" Target="../media/image63.svg"/><Relationship Id="rId21" Type="http://schemas.openxmlformats.org/officeDocument/2006/relationships/image" Target="../media/image81.svg"/><Relationship Id="rId7" Type="http://schemas.openxmlformats.org/officeDocument/2006/relationships/image" Target="../media/image67.svg"/><Relationship Id="rId12" Type="http://schemas.openxmlformats.org/officeDocument/2006/relationships/image" Target="../media/image72.png"/><Relationship Id="rId17" Type="http://schemas.openxmlformats.org/officeDocument/2006/relationships/image" Target="../media/image77.svg"/><Relationship Id="rId2" Type="http://schemas.openxmlformats.org/officeDocument/2006/relationships/image" Target="../media/image62.png"/><Relationship Id="rId16" Type="http://schemas.openxmlformats.org/officeDocument/2006/relationships/image" Target="../media/image76.png"/><Relationship Id="rId20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svg"/><Relationship Id="rId5" Type="http://schemas.openxmlformats.org/officeDocument/2006/relationships/image" Target="../media/image65.svg"/><Relationship Id="rId15" Type="http://schemas.openxmlformats.org/officeDocument/2006/relationships/image" Target="../media/image75.svg"/><Relationship Id="rId10" Type="http://schemas.openxmlformats.org/officeDocument/2006/relationships/image" Target="../media/image70.png"/><Relationship Id="rId19" Type="http://schemas.openxmlformats.org/officeDocument/2006/relationships/image" Target="../media/image79.svg"/><Relationship Id="rId4" Type="http://schemas.openxmlformats.org/officeDocument/2006/relationships/image" Target="../media/image64.png"/><Relationship Id="rId9" Type="http://schemas.openxmlformats.org/officeDocument/2006/relationships/image" Target="../media/image69.svg"/><Relationship Id="rId14" Type="http://schemas.openxmlformats.org/officeDocument/2006/relationships/image" Target="../media/image7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2.03245v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tx2"/>
                </a:solidFill>
              </a:rPr>
              <a:t>Strong artificial intelligence</a:t>
            </a:r>
            <a:endParaRPr lang="en-GB" sz="6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Johnny NGUYEN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65269-F56B-485C-9491-09F62BD8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everytime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93B1-8384-47F9-818D-27D3F4A9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run as a daemon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b="1" dirty="0" err="1">
                <a:solidFill>
                  <a:srgbClr val="002060"/>
                </a:solidFill>
              </a:rPr>
              <a:t>mic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dirty="0">
                <a:solidFill>
                  <a:srgbClr val="002060"/>
                </a:solidFill>
              </a:rPr>
              <a:t>to </a:t>
            </a:r>
            <a:r>
              <a:rPr lang="fr-FR" dirty="0" err="1">
                <a:solidFill>
                  <a:srgbClr val="002060"/>
                </a:solidFill>
              </a:rPr>
              <a:t>listen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 command</a:t>
            </a: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/>
              <a:t>and let the </a:t>
            </a:r>
            <a:r>
              <a:rPr lang="fr-FR" b="1" dirty="0" err="1">
                <a:solidFill>
                  <a:srgbClr val="002060"/>
                </a:solidFill>
              </a:rPr>
              <a:t>mic</a:t>
            </a:r>
            <a:r>
              <a:rPr lang="fr-FR" dirty="0"/>
              <a:t> for </a:t>
            </a:r>
            <a:r>
              <a:rPr lang="fr-FR" b="1" dirty="0" err="1">
                <a:solidFill>
                  <a:srgbClr val="FFFF00"/>
                </a:solidFill>
              </a:rPr>
              <a:t>another</a:t>
            </a:r>
            <a:r>
              <a:rPr lang="fr-FR" b="1" dirty="0">
                <a:solidFill>
                  <a:srgbClr val="FFFF00"/>
                </a:solidFill>
              </a:rPr>
              <a:t> application</a:t>
            </a:r>
            <a:r>
              <a:rPr lang="fr-FR" dirty="0"/>
              <a:t> if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explain</a:t>
            </a:r>
            <a:endParaRPr lang="en-GB" dirty="0"/>
          </a:p>
        </p:txBody>
      </p:sp>
      <p:pic>
        <p:nvPicPr>
          <p:cNvPr id="5" name="Graphique 4" descr="Ordinateur">
            <a:extLst>
              <a:ext uri="{FF2B5EF4-FFF2-40B4-BE49-F238E27FC236}">
                <a16:creationId xmlns:a16="http://schemas.microsoft.com/office/drawing/2014/main" id="{64D4E488-440D-4802-8148-FCF9C098E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632" y="3979334"/>
            <a:ext cx="914400" cy="914400"/>
          </a:xfrm>
          <a:prstGeom prst="rect">
            <a:avLst/>
          </a:prstGeom>
        </p:spPr>
      </p:pic>
      <p:pic>
        <p:nvPicPr>
          <p:cNvPr id="7" name="Graphique 6" descr="Micro de radio">
            <a:extLst>
              <a:ext uri="{FF2B5EF4-FFF2-40B4-BE49-F238E27FC236}">
                <a16:creationId xmlns:a16="http://schemas.microsoft.com/office/drawing/2014/main" id="{CB7E0AAE-5A37-4CED-8BAA-BFE865BE2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5885" y="4030132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39673A69-588D-486B-BD6C-8823312BAC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54629" y="2725945"/>
            <a:ext cx="914400" cy="914400"/>
          </a:xfrm>
          <a:prstGeom prst="rect">
            <a:avLst/>
          </a:prstGeom>
        </p:spPr>
      </p:pic>
      <p:pic>
        <p:nvPicPr>
          <p:cNvPr id="6" name="Graphique 5" descr="Parole">
            <a:extLst>
              <a:ext uri="{FF2B5EF4-FFF2-40B4-BE49-F238E27FC236}">
                <a16:creationId xmlns:a16="http://schemas.microsoft.com/office/drawing/2014/main" id="{8F292A96-33FC-427A-87E4-5F58A0D603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50070" y="3433234"/>
            <a:ext cx="914400" cy="914400"/>
          </a:xfrm>
          <a:prstGeom prst="rect">
            <a:avLst/>
          </a:prstGeom>
        </p:spPr>
      </p:pic>
      <p:pic>
        <p:nvPicPr>
          <p:cNvPr id="10" name="Graphique 9" descr="Notation musicale">
            <a:extLst>
              <a:ext uri="{FF2B5EF4-FFF2-40B4-BE49-F238E27FC236}">
                <a16:creationId xmlns:a16="http://schemas.microsoft.com/office/drawing/2014/main" id="{351F199E-152F-45C7-92F5-9CBB67E3B8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53091" y="5079999"/>
            <a:ext cx="914400" cy="914400"/>
          </a:xfrm>
          <a:prstGeom prst="rect">
            <a:avLst/>
          </a:prstGeom>
        </p:spPr>
      </p:pic>
      <p:sp>
        <p:nvSpPr>
          <p:cNvPr id="4" name="Flèche : bas 3">
            <a:extLst>
              <a:ext uri="{FF2B5EF4-FFF2-40B4-BE49-F238E27FC236}">
                <a16:creationId xmlns:a16="http://schemas.microsoft.com/office/drawing/2014/main" id="{D59CD8F2-10B5-4F53-88AF-2BCFC611260F}"/>
              </a:ext>
            </a:extLst>
          </p:cNvPr>
          <p:cNvSpPr/>
          <p:nvPr/>
        </p:nvSpPr>
        <p:spPr>
          <a:xfrm rot="3732868">
            <a:off x="7993698" y="3766190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236D4982-8480-4DA2-8513-EE88FF8C0975}"/>
              </a:ext>
            </a:extLst>
          </p:cNvPr>
          <p:cNvSpPr/>
          <p:nvPr/>
        </p:nvSpPr>
        <p:spPr>
          <a:xfrm rot="14618119">
            <a:off x="6344583" y="4761969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C4A2AA50-047C-4245-B443-A5571DC2DB86}"/>
              </a:ext>
            </a:extLst>
          </p:cNvPr>
          <p:cNvSpPr/>
          <p:nvPr/>
        </p:nvSpPr>
        <p:spPr>
          <a:xfrm rot="5400000">
            <a:off x="6188552" y="4132840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D4836C54-A49D-49D7-814B-300210671829}"/>
              </a:ext>
            </a:extLst>
          </p:cNvPr>
          <p:cNvSpPr/>
          <p:nvPr/>
        </p:nvSpPr>
        <p:spPr>
          <a:xfrm rot="7014157">
            <a:off x="6423387" y="3553355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bas 14">
            <a:extLst>
              <a:ext uri="{FF2B5EF4-FFF2-40B4-BE49-F238E27FC236}">
                <a16:creationId xmlns:a16="http://schemas.microsoft.com/office/drawing/2014/main" id="{6544CD3B-E89F-4550-BD5A-FEECA0CF36CC}"/>
              </a:ext>
            </a:extLst>
          </p:cNvPr>
          <p:cNvSpPr/>
          <p:nvPr/>
        </p:nvSpPr>
        <p:spPr>
          <a:xfrm rot="1747778">
            <a:off x="5088727" y="3305381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6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CA7052FE-ADDE-4C4D-9265-EA9C3436BFD4}"/>
              </a:ext>
            </a:extLst>
          </p:cNvPr>
          <p:cNvSpPr/>
          <p:nvPr/>
        </p:nvSpPr>
        <p:spPr>
          <a:xfrm>
            <a:off x="6868174" y="306544"/>
            <a:ext cx="5043788" cy="20858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E4B775B-56F6-4FE6-B413-0CFEE52AF3BE}"/>
              </a:ext>
            </a:extLst>
          </p:cNvPr>
          <p:cNvSpPr/>
          <p:nvPr/>
        </p:nvSpPr>
        <p:spPr>
          <a:xfrm>
            <a:off x="6271082" y="2669568"/>
            <a:ext cx="5633020" cy="3009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BEFE8C-1FC6-4754-8DB3-381CB38CFAEF}"/>
              </a:ext>
            </a:extLst>
          </p:cNvPr>
          <p:cNvSpPr/>
          <p:nvPr/>
        </p:nvSpPr>
        <p:spPr>
          <a:xfrm>
            <a:off x="130051" y="5710116"/>
            <a:ext cx="11183454" cy="109022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3B2111F-69A9-4849-A311-E34BF741BC4B}"/>
              </a:ext>
            </a:extLst>
          </p:cNvPr>
          <p:cNvSpPr/>
          <p:nvPr/>
        </p:nvSpPr>
        <p:spPr>
          <a:xfrm>
            <a:off x="207139" y="1787381"/>
            <a:ext cx="5594730" cy="3228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DC637E-2BCF-46A5-AAB2-8D5832E6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Issues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557666-F24F-405D-A07F-C9648E2E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an </a:t>
            </a:r>
            <a:r>
              <a:rPr lang="fr-FR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adapter</a:t>
            </a:r>
            <a:r>
              <a:rPr lang="fr-FR" dirty="0"/>
              <a:t> to </a:t>
            </a:r>
            <a:r>
              <a:rPr lang="fr-FR" dirty="0" err="1"/>
              <a:t>easely</a:t>
            </a:r>
            <a:r>
              <a:rPr lang="fr-FR" dirty="0"/>
              <a:t> </a:t>
            </a:r>
            <a:r>
              <a:rPr lang="fr-FR" dirty="0" err="1"/>
              <a:t>deploy</a:t>
            </a:r>
            <a:endParaRPr lang="fr-FR" dirty="0"/>
          </a:p>
          <a:p>
            <a:r>
              <a:rPr lang="fr-FR" b="1" dirty="0" err="1">
                <a:solidFill>
                  <a:srgbClr val="00B0F0"/>
                </a:solidFill>
              </a:rPr>
              <a:t>Compress</a:t>
            </a:r>
            <a:r>
              <a:rPr lang="fr-FR" dirty="0"/>
              <a:t> data </a:t>
            </a:r>
            <a:r>
              <a:rPr lang="fr-FR" dirty="0" err="1"/>
              <a:t>gather</a:t>
            </a:r>
            <a:r>
              <a:rPr lang="fr-FR" dirty="0"/>
              <a:t> by SAI</a:t>
            </a:r>
          </a:p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b="1" dirty="0" err="1">
                <a:solidFill>
                  <a:schemeClr val="accent3">
                    <a:lumMod val="75000"/>
                  </a:schemeClr>
                </a:solidFill>
              </a:rPr>
              <a:t>reward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RL</a:t>
            </a:r>
          </a:p>
          <a:p>
            <a:r>
              <a:rPr lang="fr-FR" dirty="0" err="1"/>
              <a:t>Make</a:t>
            </a:r>
            <a:r>
              <a:rPr lang="fr-FR" dirty="0"/>
              <a:t> SAI </a:t>
            </a:r>
            <a:r>
              <a:rPr lang="fr-FR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robust</a:t>
            </a:r>
            <a:endParaRPr lang="fr-FR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632D05D3-115B-4FB4-B6ED-F7E67B154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668" y="1832143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80D051A5-2BC3-4D6F-A43B-29BDC899F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710" y="4185513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A148C457-3235-4D1D-9F09-6B2FCB96A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103" y="2785678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Caméra vidéo">
            <a:extLst>
              <a:ext uri="{FF2B5EF4-FFF2-40B4-BE49-F238E27FC236}">
                <a16:creationId xmlns:a16="http://schemas.microsoft.com/office/drawing/2014/main" id="{43091EBC-6029-4FE6-8BFE-766AAE91E0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0439" y="1953636"/>
            <a:ext cx="914400" cy="914400"/>
          </a:xfrm>
          <a:prstGeom prst="rect">
            <a:avLst/>
          </a:prstGeom>
        </p:spPr>
      </p:pic>
      <p:pic>
        <p:nvPicPr>
          <p:cNvPr id="8" name="Graphique 7" descr="Microphone">
            <a:extLst>
              <a:ext uri="{FF2B5EF4-FFF2-40B4-BE49-F238E27FC236}">
                <a16:creationId xmlns:a16="http://schemas.microsoft.com/office/drawing/2014/main" id="{992F8A9B-EF21-446F-8788-3BAC5BC9B8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1308" y="3259693"/>
            <a:ext cx="914400" cy="914400"/>
          </a:xfrm>
          <a:prstGeom prst="rect">
            <a:avLst/>
          </a:prstGeom>
        </p:spPr>
      </p:pic>
      <p:pic>
        <p:nvPicPr>
          <p:cNvPr id="9" name="Graphique 8" descr="Point d’interrogation">
            <a:extLst>
              <a:ext uri="{FF2B5EF4-FFF2-40B4-BE49-F238E27FC236}">
                <a16:creationId xmlns:a16="http://schemas.microsoft.com/office/drawing/2014/main" id="{2762E42A-769B-4598-B22B-96B8AA4DB7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40695" y="2740920"/>
            <a:ext cx="914400" cy="914400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B70BF090-360F-43DC-B4D7-774920498776}"/>
              </a:ext>
            </a:extLst>
          </p:cNvPr>
          <p:cNvSpPr/>
          <p:nvPr/>
        </p:nvSpPr>
        <p:spPr>
          <a:xfrm rot="1192363">
            <a:off x="1580147" y="2562703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B8AFC977-6531-442E-A5B9-DA0B24E59AFD}"/>
              </a:ext>
            </a:extLst>
          </p:cNvPr>
          <p:cNvSpPr/>
          <p:nvPr/>
        </p:nvSpPr>
        <p:spPr>
          <a:xfrm rot="20407754">
            <a:off x="1560183" y="3348569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7C69BADA-3DA2-43B8-8669-0F30035EAC88}"/>
              </a:ext>
            </a:extLst>
          </p:cNvPr>
          <p:cNvSpPr/>
          <p:nvPr/>
        </p:nvSpPr>
        <p:spPr>
          <a:xfrm rot="1192363">
            <a:off x="3333840" y="3671135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6C40359D-0D88-4C05-971C-778A79DE12CD}"/>
              </a:ext>
            </a:extLst>
          </p:cNvPr>
          <p:cNvSpPr/>
          <p:nvPr/>
        </p:nvSpPr>
        <p:spPr>
          <a:xfrm rot="20407754">
            <a:off x="3408332" y="2344348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1893519D-CD55-44F8-9CB4-2C8D5DC8702E}"/>
              </a:ext>
            </a:extLst>
          </p:cNvPr>
          <p:cNvSpPr/>
          <p:nvPr/>
        </p:nvSpPr>
        <p:spPr>
          <a:xfrm>
            <a:off x="3483899" y="3004221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phique 14" descr="Cerveau">
            <a:extLst>
              <a:ext uri="{FF2B5EF4-FFF2-40B4-BE49-F238E27FC236}">
                <a16:creationId xmlns:a16="http://schemas.microsoft.com/office/drawing/2014/main" id="{EF3E0705-CA69-47CF-9260-C3B2ADD6B3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19694" y="5710117"/>
            <a:ext cx="914400" cy="914400"/>
          </a:xfrm>
          <a:prstGeom prst="rect">
            <a:avLst/>
          </a:prstGeom>
        </p:spPr>
      </p:pic>
      <p:pic>
        <p:nvPicPr>
          <p:cNvPr id="16" name="Graphique 15" descr="Lune et étoiles">
            <a:extLst>
              <a:ext uri="{FF2B5EF4-FFF2-40B4-BE49-F238E27FC236}">
                <a16:creationId xmlns:a16="http://schemas.microsoft.com/office/drawing/2014/main" id="{D9251C28-70E5-4A1C-98DD-6E47DC918C5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60553" y="5759499"/>
            <a:ext cx="914400" cy="914400"/>
          </a:xfrm>
          <a:prstGeom prst="rect">
            <a:avLst/>
          </a:prstGeom>
        </p:spPr>
      </p:pic>
      <p:pic>
        <p:nvPicPr>
          <p:cNvPr id="17" name="Graphique 16" descr="Boîte">
            <a:extLst>
              <a:ext uri="{FF2B5EF4-FFF2-40B4-BE49-F238E27FC236}">
                <a16:creationId xmlns:a16="http://schemas.microsoft.com/office/drawing/2014/main" id="{9E880D7A-C92A-4FB2-9A91-4EE8094839E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83151" y="5710117"/>
            <a:ext cx="914400" cy="914400"/>
          </a:xfrm>
          <a:prstGeom prst="rect">
            <a:avLst/>
          </a:prstGeom>
        </p:spPr>
      </p:pic>
      <p:pic>
        <p:nvPicPr>
          <p:cNvPr id="18" name="Graphique 17" descr="Document">
            <a:extLst>
              <a:ext uri="{FF2B5EF4-FFF2-40B4-BE49-F238E27FC236}">
                <a16:creationId xmlns:a16="http://schemas.microsoft.com/office/drawing/2014/main" id="{3D18A8DE-E9D1-4274-BC76-179B3434DD0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496049" y="5710117"/>
            <a:ext cx="914400" cy="914400"/>
          </a:xfrm>
          <a:prstGeom prst="rect">
            <a:avLst/>
          </a:prstGeom>
        </p:spPr>
      </p:pic>
      <p:pic>
        <p:nvPicPr>
          <p:cNvPr id="19" name="Graphique 18" descr="Pièces de puzzle">
            <a:extLst>
              <a:ext uri="{FF2B5EF4-FFF2-40B4-BE49-F238E27FC236}">
                <a16:creationId xmlns:a16="http://schemas.microsoft.com/office/drawing/2014/main" id="{F00ACC8C-DE80-4F11-BB24-77DF120010E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004618" y="5710117"/>
            <a:ext cx="914400" cy="914400"/>
          </a:xfrm>
          <a:prstGeom prst="rect">
            <a:avLst/>
          </a:prstGeom>
        </p:spPr>
      </p:pic>
      <p:pic>
        <p:nvPicPr>
          <p:cNvPr id="20" name="Graphique 19" descr="Cerveau dans une tête">
            <a:extLst>
              <a:ext uri="{FF2B5EF4-FFF2-40B4-BE49-F238E27FC236}">
                <a16:creationId xmlns:a16="http://schemas.microsoft.com/office/drawing/2014/main" id="{A8BB59D1-EA04-42D8-8229-3E89C1E5B3D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76286" y="5759499"/>
            <a:ext cx="914400" cy="914400"/>
          </a:xfrm>
          <a:prstGeom prst="rect">
            <a:avLst/>
          </a:prstGeom>
        </p:spPr>
      </p:pic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1199E2B7-E41D-42CD-8914-A978F7F995ED}"/>
              </a:ext>
            </a:extLst>
          </p:cNvPr>
          <p:cNvSpPr/>
          <p:nvPr/>
        </p:nvSpPr>
        <p:spPr>
          <a:xfrm>
            <a:off x="1230189" y="6098657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1DC6B156-CA22-405B-9F53-6D11D4100E53}"/>
              </a:ext>
            </a:extLst>
          </p:cNvPr>
          <p:cNvSpPr/>
          <p:nvPr/>
        </p:nvSpPr>
        <p:spPr>
          <a:xfrm>
            <a:off x="3103942" y="6117398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2314034C-C1E2-46C0-9290-18F37309396E}"/>
              </a:ext>
            </a:extLst>
          </p:cNvPr>
          <p:cNvSpPr/>
          <p:nvPr/>
        </p:nvSpPr>
        <p:spPr>
          <a:xfrm>
            <a:off x="4958521" y="6109182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B50BFD43-8060-431D-BCBD-233B70089C42}"/>
              </a:ext>
            </a:extLst>
          </p:cNvPr>
          <p:cNvSpPr/>
          <p:nvPr/>
        </p:nvSpPr>
        <p:spPr>
          <a:xfrm>
            <a:off x="6754337" y="6098657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6873825C-9E39-4ABF-9E84-85069EEA2D9C}"/>
              </a:ext>
            </a:extLst>
          </p:cNvPr>
          <p:cNvSpPr/>
          <p:nvPr/>
        </p:nvSpPr>
        <p:spPr>
          <a:xfrm>
            <a:off x="8468319" y="6085671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Graphique 25" descr="Ordinateur">
            <a:extLst>
              <a:ext uri="{FF2B5EF4-FFF2-40B4-BE49-F238E27FC236}">
                <a16:creationId xmlns:a16="http://schemas.microsoft.com/office/drawing/2014/main" id="{162547F3-1C0E-4647-97B9-8DA09EBB66D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582667" y="3914932"/>
            <a:ext cx="914400" cy="914400"/>
          </a:xfrm>
          <a:prstGeom prst="rect">
            <a:avLst/>
          </a:prstGeom>
        </p:spPr>
      </p:pic>
      <p:pic>
        <p:nvPicPr>
          <p:cNvPr id="27" name="Graphique 26" descr="Micro de radio">
            <a:extLst>
              <a:ext uri="{FF2B5EF4-FFF2-40B4-BE49-F238E27FC236}">
                <a16:creationId xmlns:a16="http://schemas.microsoft.com/office/drawing/2014/main" id="{20445940-117C-45F9-BF5D-6CD9DD818BB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674920" y="3965730"/>
            <a:ext cx="914400" cy="914400"/>
          </a:xfrm>
          <a:prstGeom prst="rect">
            <a:avLst/>
          </a:prstGeom>
        </p:spPr>
      </p:pic>
      <p:pic>
        <p:nvPicPr>
          <p:cNvPr id="28" name="Graphique 27" descr="Tête avec engrenages">
            <a:extLst>
              <a:ext uri="{FF2B5EF4-FFF2-40B4-BE49-F238E27FC236}">
                <a16:creationId xmlns:a16="http://schemas.microsoft.com/office/drawing/2014/main" id="{27FAD365-255D-463A-90DC-43091F6F8C9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203664" y="2661543"/>
            <a:ext cx="914400" cy="914400"/>
          </a:xfrm>
          <a:prstGeom prst="rect">
            <a:avLst/>
          </a:prstGeom>
        </p:spPr>
      </p:pic>
      <p:pic>
        <p:nvPicPr>
          <p:cNvPr id="29" name="Graphique 28" descr="Parole">
            <a:extLst>
              <a:ext uri="{FF2B5EF4-FFF2-40B4-BE49-F238E27FC236}">
                <a16:creationId xmlns:a16="http://schemas.microsoft.com/office/drawing/2014/main" id="{3087F7AA-DB4E-4292-B874-084A0A7588A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0399105" y="3368832"/>
            <a:ext cx="914400" cy="914400"/>
          </a:xfrm>
          <a:prstGeom prst="rect">
            <a:avLst/>
          </a:prstGeom>
        </p:spPr>
      </p:pic>
      <p:pic>
        <p:nvPicPr>
          <p:cNvPr id="30" name="Graphique 29" descr="Notation musicale">
            <a:extLst>
              <a:ext uri="{FF2B5EF4-FFF2-40B4-BE49-F238E27FC236}">
                <a16:creationId xmlns:a16="http://schemas.microsoft.com/office/drawing/2014/main" id="{C6DFDB75-45DB-43A2-87DA-DC8A0CB1EAB7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002126" y="5015597"/>
            <a:ext cx="914400" cy="914400"/>
          </a:xfrm>
          <a:prstGeom prst="rect">
            <a:avLst/>
          </a:prstGeom>
        </p:spPr>
      </p:pic>
      <p:sp>
        <p:nvSpPr>
          <p:cNvPr id="31" name="Flèche : bas 30">
            <a:extLst>
              <a:ext uri="{FF2B5EF4-FFF2-40B4-BE49-F238E27FC236}">
                <a16:creationId xmlns:a16="http://schemas.microsoft.com/office/drawing/2014/main" id="{E0444035-31BC-487A-88D2-20EB54AE4304}"/>
              </a:ext>
            </a:extLst>
          </p:cNvPr>
          <p:cNvSpPr/>
          <p:nvPr/>
        </p:nvSpPr>
        <p:spPr>
          <a:xfrm rot="3732868">
            <a:off x="9842733" y="3701788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lèche : bas 31">
            <a:extLst>
              <a:ext uri="{FF2B5EF4-FFF2-40B4-BE49-F238E27FC236}">
                <a16:creationId xmlns:a16="http://schemas.microsoft.com/office/drawing/2014/main" id="{DE90A64C-ADC8-40AB-A84E-4CD418EF7E5F}"/>
              </a:ext>
            </a:extLst>
          </p:cNvPr>
          <p:cNvSpPr/>
          <p:nvPr/>
        </p:nvSpPr>
        <p:spPr>
          <a:xfrm rot="14618119">
            <a:off x="8193618" y="4697567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lèche : bas 32">
            <a:extLst>
              <a:ext uri="{FF2B5EF4-FFF2-40B4-BE49-F238E27FC236}">
                <a16:creationId xmlns:a16="http://schemas.microsoft.com/office/drawing/2014/main" id="{7337FC5F-39F0-4EE8-BB1B-0E5A88AAE0F0}"/>
              </a:ext>
            </a:extLst>
          </p:cNvPr>
          <p:cNvSpPr/>
          <p:nvPr/>
        </p:nvSpPr>
        <p:spPr>
          <a:xfrm rot="5400000">
            <a:off x="8037587" y="4068438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lèche : bas 33">
            <a:extLst>
              <a:ext uri="{FF2B5EF4-FFF2-40B4-BE49-F238E27FC236}">
                <a16:creationId xmlns:a16="http://schemas.microsoft.com/office/drawing/2014/main" id="{71911700-EA93-4E63-9E00-D624E01CE5EE}"/>
              </a:ext>
            </a:extLst>
          </p:cNvPr>
          <p:cNvSpPr/>
          <p:nvPr/>
        </p:nvSpPr>
        <p:spPr>
          <a:xfrm rot="7014157">
            <a:off x="8272422" y="3488953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lèche : bas 34">
            <a:extLst>
              <a:ext uri="{FF2B5EF4-FFF2-40B4-BE49-F238E27FC236}">
                <a16:creationId xmlns:a16="http://schemas.microsoft.com/office/drawing/2014/main" id="{1B94B5E6-6042-47B3-88F0-1B94707ACCB7}"/>
              </a:ext>
            </a:extLst>
          </p:cNvPr>
          <p:cNvSpPr/>
          <p:nvPr/>
        </p:nvSpPr>
        <p:spPr>
          <a:xfrm rot="1747778">
            <a:off x="7095770" y="3427243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6" name="Graphique 35" descr="Dollar">
            <a:extLst>
              <a:ext uri="{FF2B5EF4-FFF2-40B4-BE49-F238E27FC236}">
                <a16:creationId xmlns:a16="http://schemas.microsoft.com/office/drawing/2014/main" id="{D1FCA88D-3469-4F7B-98E9-829950B480B8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8641190" y="309433"/>
            <a:ext cx="914400" cy="914400"/>
          </a:xfrm>
          <a:prstGeom prst="rect">
            <a:avLst/>
          </a:prstGeom>
        </p:spPr>
      </p:pic>
      <p:pic>
        <p:nvPicPr>
          <p:cNvPr id="37" name="Graphique 36" descr="Graphique à barres">
            <a:extLst>
              <a:ext uri="{FF2B5EF4-FFF2-40B4-BE49-F238E27FC236}">
                <a16:creationId xmlns:a16="http://schemas.microsoft.com/office/drawing/2014/main" id="{0FF70A42-3150-4E08-9544-0A3CCE2A8AE8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0568765" y="1497302"/>
            <a:ext cx="914400" cy="914400"/>
          </a:xfrm>
          <a:prstGeom prst="rect">
            <a:avLst/>
          </a:prstGeom>
        </p:spPr>
      </p:pic>
      <p:pic>
        <p:nvPicPr>
          <p:cNvPr id="38" name="Graphique 37" descr="Tête avec engrenages">
            <a:extLst>
              <a:ext uri="{FF2B5EF4-FFF2-40B4-BE49-F238E27FC236}">
                <a16:creationId xmlns:a16="http://schemas.microsoft.com/office/drawing/2014/main" id="{E8E178C1-FBEE-4226-BFF1-80B06E74B6B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932772" y="1497302"/>
            <a:ext cx="914400" cy="914400"/>
          </a:xfrm>
          <a:prstGeom prst="rect">
            <a:avLst/>
          </a:prstGeom>
        </p:spPr>
      </p:pic>
      <p:sp>
        <p:nvSpPr>
          <p:cNvPr id="39" name="Flèche : droite 38">
            <a:extLst>
              <a:ext uri="{FF2B5EF4-FFF2-40B4-BE49-F238E27FC236}">
                <a16:creationId xmlns:a16="http://schemas.microsoft.com/office/drawing/2014/main" id="{5E4B50DA-22E3-4B8B-B018-95F8E91B7925}"/>
              </a:ext>
            </a:extLst>
          </p:cNvPr>
          <p:cNvSpPr/>
          <p:nvPr/>
        </p:nvSpPr>
        <p:spPr>
          <a:xfrm>
            <a:off x="8173720" y="1774165"/>
            <a:ext cx="2068497" cy="360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lèche : bas 39">
            <a:extLst>
              <a:ext uri="{FF2B5EF4-FFF2-40B4-BE49-F238E27FC236}">
                <a16:creationId xmlns:a16="http://schemas.microsoft.com/office/drawing/2014/main" id="{9E709818-18F1-44CC-847B-AAE702F27A44}"/>
              </a:ext>
            </a:extLst>
          </p:cNvPr>
          <p:cNvSpPr/>
          <p:nvPr/>
        </p:nvSpPr>
        <p:spPr>
          <a:xfrm>
            <a:off x="8947469" y="1361157"/>
            <a:ext cx="301841" cy="407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711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Solutions</a:t>
            </a:r>
            <a:endParaRPr lang="en-GB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SAI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pyinstaller</a:t>
            </a:r>
            <a:r>
              <a:rPr lang="fr-FR" dirty="0">
                <a:solidFill>
                  <a:schemeClr val="tx1"/>
                </a:solidFill>
              </a:rPr>
              <a:t> for </a:t>
            </a:r>
            <a:r>
              <a:rPr lang="fr-FR" dirty="0" err="1">
                <a:solidFill>
                  <a:schemeClr val="tx1"/>
                </a:solidFill>
              </a:rPr>
              <a:t>multiplatform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Launch a scan </a:t>
            </a:r>
            <a:r>
              <a:rPr lang="fr-FR" dirty="0" err="1">
                <a:solidFill>
                  <a:schemeClr val="tx1"/>
                </a:solidFill>
              </a:rPr>
              <a:t>that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remove</a:t>
            </a:r>
            <a:r>
              <a:rPr lang="fr-FR" dirty="0">
                <a:solidFill>
                  <a:schemeClr val="tx1"/>
                </a:solidFill>
              </a:rPr>
              <a:t> duplicate </a:t>
            </a:r>
            <a:r>
              <a:rPr lang="fr-FR" dirty="0" err="1">
                <a:solidFill>
                  <a:schemeClr val="tx1"/>
                </a:solidFill>
              </a:rPr>
              <a:t>screenshot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them</a:t>
            </a:r>
            <a:r>
              <a:rPr lang="fr-FR" dirty="0">
                <a:solidFill>
                  <a:schemeClr val="tx1"/>
                </a:solidFill>
              </a:rPr>
              <a:t> by </a:t>
            </a:r>
            <a:r>
              <a:rPr lang="fr-FR" dirty="0" err="1">
                <a:solidFill>
                  <a:schemeClr val="tx1"/>
                </a:solidFill>
              </a:rPr>
              <a:t>interesting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Increment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if </a:t>
            </a:r>
            <a:r>
              <a:rPr lang="fr-FR" dirty="0" err="1">
                <a:solidFill>
                  <a:schemeClr val="tx1"/>
                </a:solidFill>
              </a:rPr>
              <a:t>there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was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difference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between</a:t>
            </a:r>
            <a:r>
              <a:rPr lang="fr-FR" dirty="0">
                <a:solidFill>
                  <a:schemeClr val="tx1"/>
                </a:solidFill>
              </a:rPr>
              <a:t> images</a:t>
            </a: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page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learned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interface or a vocal </a:t>
            </a:r>
            <a:r>
              <a:rPr lang="fr-FR" dirty="0" err="1">
                <a:solidFill>
                  <a:schemeClr val="tx1"/>
                </a:solidFill>
              </a:rPr>
              <a:t>controller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45F8F-D253-4F3B-8984-2D2310B3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Pyinstaller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70EB4-9339-4AA4-BF41-10FEA9FA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choose</a:t>
            </a:r>
            <a:r>
              <a:rPr lang="fr-FR" dirty="0"/>
              <a:t> to use </a:t>
            </a:r>
            <a:r>
              <a:rPr lang="fr-FR" dirty="0" err="1"/>
              <a:t>pyinstaller</a:t>
            </a:r>
            <a:r>
              <a:rPr lang="fr-FR" dirty="0"/>
              <a:t> to </a:t>
            </a:r>
            <a:r>
              <a:rPr lang="fr-FR" dirty="0" err="1"/>
              <a:t>deploy</a:t>
            </a:r>
            <a:r>
              <a:rPr lang="fr-FR" dirty="0"/>
              <a:t> SAI on Windows and OS X</a:t>
            </a:r>
          </a:p>
          <a:p>
            <a:r>
              <a:rPr lang="fr-FR" dirty="0" err="1"/>
              <a:t>Pyinstaller</a:t>
            </a:r>
            <a:r>
              <a:rPr lang="fr-FR" dirty="0"/>
              <a:t> </a:t>
            </a:r>
            <a:r>
              <a:rPr lang="fr-FR" dirty="0" err="1"/>
              <a:t>allows</a:t>
            </a:r>
            <a:r>
              <a:rPr lang="fr-FR" dirty="0"/>
              <a:t> us to </a:t>
            </a: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executable</a:t>
            </a:r>
            <a:r>
              <a:rPr lang="fr-FR"/>
              <a:t> for </a:t>
            </a:r>
            <a:r>
              <a:rPr lang="fr-FR" dirty="0"/>
              <a:t>all platforms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8131B6F4-A27F-45AF-B61E-B0FC84411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364" y="1949589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CF1027BD-EDD2-4249-BC79-F666502E0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06" y="4302959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F006053A-D8E7-4B5B-A418-F49C933E6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799" y="2903124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que 8" descr="Caméra vidéo">
            <a:extLst>
              <a:ext uri="{FF2B5EF4-FFF2-40B4-BE49-F238E27FC236}">
                <a16:creationId xmlns:a16="http://schemas.microsoft.com/office/drawing/2014/main" id="{45685769-E9BC-4BC8-9298-F04DB0FF6D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16135" y="2071082"/>
            <a:ext cx="914400" cy="914400"/>
          </a:xfrm>
          <a:prstGeom prst="rect">
            <a:avLst/>
          </a:prstGeom>
        </p:spPr>
      </p:pic>
      <p:pic>
        <p:nvPicPr>
          <p:cNvPr id="10" name="Graphique 9" descr="Microphone">
            <a:extLst>
              <a:ext uri="{FF2B5EF4-FFF2-40B4-BE49-F238E27FC236}">
                <a16:creationId xmlns:a16="http://schemas.microsoft.com/office/drawing/2014/main" id="{7B5A71A8-5903-418D-8920-9DF16EE9A1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37004" y="3377139"/>
            <a:ext cx="914400" cy="914400"/>
          </a:xfrm>
          <a:prstGeom prst="rect">
            <a:avLst/>
          </a:prstGeom>
        </p:spPr>
      </p:pic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7EF6963B-DA6F-4AC1-BACD-C595897251AC}"/>
              </a:ext>
            </a:extLst>
          </p:cNvPr>
          <p:cNvSpPr/>
          <p:nvPr/>
        </p:nvSpPr>
        <p:spPr>
          <a:xfrm rot="1192363">
            <a:off x="3945843" y="2680149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3F8D0A72-962D-4A9D-881D-7F608DD66762}"/>
              </a:ext>
            </a:extLst>
          </p:cNvPr>
          <p:cNvSpPr/>
          <p:nvPr/>
        </p:nvSpPr>
        <p:spPr>
          <a:xfrm rot="20407754">
            <a:off x="3925879" y="3466015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0C8032AF-78E0-41BB-B588-19A4F130E142}"/>
              </a:ext>
            </a:extLst>
          </p:cNvPr>
          <p:cNvSpPr/>
          <p:nvPr/>
        </p:nvSpPr>
        <p:spPr>
          <a:xfrm rot="1192363">
            <a:off x="5699536" y="3788581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A2A46947-DC4E-48B0-AB36-DC23061B3C0E}"/>
              </a:ext>
            </a:extLst>
          </p:cNvPr>
          <p:cNvSpPr/>
          <p:nvPr/>
        </p:nvSpPr>
        <p:spPr>
          <a:xfrm rot="20407754">
            <a:off x="5774028" y="2461794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420D7DB5-A0EC-4A22-B814-FFDD4A9BBC0E}"/>
              </a:ext>
            </a:extLst>
          </p:cNvPr>
          <p:cNvSpPr/>
          <p:nvPr/>
        </p:nvSpPr>
        <p:spPr>
          <a:xfrm>
            <a:off x="5849595" y="3121667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RÃ©sultat de recherche d'images pour &quot;pyinstaller logo&quot;">
            <a:extLst>
              <a:ext uri="{FF2B5EF4-FFF2-40B4-BE49-F238E27FC236}">
                <a16:creationId xmlns:a16="http://schemas.microsoft.com/office/drawing/2014/main" id="{1B3635C7-2401-436C-A767-67DFE7FDF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873" y="2998837"/>
            <a:ext cx="756603" cy="75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10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545E4-A5D0-4F16-BD8E-4521F1C6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Clean and </a:t>
            </a:r>
            <a:r>
              <a:rPr lang="fr-FR" dirty="0" err="1"/>
              <a:t>Strategy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99CC49-DE21-41E0-9844-8CC20E5BB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b="1" dirty="0" err="1">
                <a:solidFill>
                  <a:srgbClr val="FF0000"/>
                </a:solidFill>
              </a:rPr>
              <a:t>remove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duplicate scan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b="1" dirty="0">
                <a:solidFill>
                  <a:srgbClr val="92D050"/>
                </a:solidFill>
              </a:rPr>
              <a:t>sort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by </a:t>
            </a:r>
            <a:r>
              <a:rPr lang="fr-FR" b="1" dirty="0" err="1">
                <a:solidFill>
                  <a:srgbClr val="0070C0"/>
                </a:solidFill>
              </a:rPr>
              <a:t>strategy</a:t>
            </a:r>
            <a:endParaRPr lang="fr-FR" b="1" dirty="0">
              <a:solidFill>
                <a:srgbClr val="0070C0"/>
              </a:solidFill>
            </a:endParaRPr>
          </a:p>
          <a:p>
            <a:endParaRPr lang="en-GB" dirty="0"/>
          </a:p>
        </p:txBody>
      </p:sp>
      <p:pic>
        <p:nvPicPr>
          <p:cNvPr id="5" name="Graphique 4" descr="Image">
            <a:extLst>
              <a:ext uri="{FF2B5EF4-FFF2-40B4-BE49-F238E27FC236}">
                <a16:creationId xmlns:a16="http://schemas.microsoft.com/office/drawing/2014/main" id="{968FBE39-CB06-48BC-AC2D-6A7704FE5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2395" y="1395835"/>
            <a:ext cx="914400" cy="914400"/>
          </a:xfrm>
          <a:prstGeom prst="rect">
            <a:avLst/>
          </a:prstGeom>
        </p:spPr>
      </p:pic>
      <p:pic>
        <p:nvPicPr>
          <p:cNvPr id="6" name="Graphique 5" descr="Image">
            <a:extLst>
              <a:ext uri="{FF2B5EF4-FFF2-40B4-BE49-F238E27FC236}">
                <a16:creationId xmlns:a16="http://schemas.microsoft.com/office/drawing/2014/main" id="{499067B6-F85E-4192-B447-A39FC3CCE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8527" y="1395835"/>
            <a:ext cx="914400" cy="914400"/>
          </a:xfrm>
          <a:prstGeom prst="rect">
            <a:avLst/>
          </a:prstGeom>
        </p:spPr>
      </p:pic>
      <p:pic>
        <p:nvPicPr>
          <p:cNvPr id="7" name="Graphique 6" descr="Ampoule et engrenage">
            <a:extLst>
              <a:ext uri="{FF2B5EF4-FFF2-40B4-BE49-F238E27FC236}">
                <a16:creationId xmlns:a16="http://schemas.microsoft.com/office/drawing/2014/main" id="{2C5EB943-2682-47ED-B5AE-17412C7C0B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42494" y="3904301"/>
            <a:ext cx="914400" cy="914400"/>
          </a:xfrm>
          <a:prstGeom prst="rect">
            <a:avLst/>
          </a:prstGeom>
        </p:spPr>
      </p:pic>
      <p:pic>
        <p:nvPicPr>
          <p:cNvPr id="8" name="Graphique 7" descr="Graphique à barres avec tendance à la hausse">
            <a:extLst>
              <a:ext uri="{FF2B5EF4-FFF2-40B4-BE49-F238E27FC236}">
                <a16:creationId xmlns:a16="http://schemas.microsoft.com/office/drawing/2014/main" id="{D2276499-F871-43C2-BC21-CCB9D531BA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62395" y="3904301"/>
            <a:ext cx="914400" cy="914400"/>
          </a:xfrm>
          <a:prstGeom prst="rect">
            <a:avLst/>
          </a:prstGeom>
        </p:spPr>
      </p:pic>
      <p:pic>
        <p:nvPicPr>
          <p:cNvPr id="9" name="Graphique 8" descr="Fermer">
            <a:extLst>
              <a:ext uri="{FF2B5EF4-FFF2-40B4-BE49-F238E27FC236}">
                <a16:creationId xmlns:a16="http://schemas.microsoft.com/office/drawing/2014/main" id="{DED7C00A-47A8-4804-8FC0-F396175C90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78527" y="1395835"/>
            <a:ext cx="914400" cy="914400"/>
          </a:xfrm>
          <a:prstGeom prst="rect">
            <a:avLst/>
          </a:prstGeom>
        </p:spPr>
      </p:pic>
      <p:pic>
        <p:nvPicPr>
          <p:cNvPr id="10" name="Graphique 9" descr="Image">
            <a:extLst>
              <a:ext uri="{FF2B5EF4-FFF2-40B4-BE49-F238E27FC236}">
                <a16:creationId xmlns:a16="http://schemas.microsoft.com/office/drawing/2014/main" id="{E0EEB8D1-6BD2-4FE9-AFD2-F52BB00F8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2828" y="2039300"/>
            <a:ext cx="914400" cy="914400"/>
          </a:xfrm>
          <a:prstGeom prst="rect">
            <a:avLst/>
          </a:prstGeom>
        </p:spPr>
      </p:pic>
      <p:pic>
        <p:nvPicPr>
          <p:cNvPr id="11" name="Graphique 10" descr="Image">
            <a:extLst>
              <a:ext uri="{FF2B5EF4-FFF2-40B4-BE49-F238E27FC236}">
                <a16:creationId xmlns:a16="http://schemas.microsoft.com/office/drawing/2014/main" id="{FD44B111-44AE-4C90-982B-CAD2A774A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6579" y="2132977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15B9DAC4-2F64-421C-B7E8-D72F0180FF28}"/>
              </a:ext>
            </a:extLst>
          </p:cNvPr>
          <p:cNvSpPr/>
          <p:nvPr/>
        </p:nvSpPr>
        <p:spPr>
          <a:xfrm>
            <a:off x="5285064" y="1921079"/>
            <a:ext cx="1182848" cy="545284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D0030319-3B40-4CFB-BCC6-30C1AE788EBF}"/>
              </a:ext>
            </a:extLst>
          </p:cNvPr>
          <p:cNvSpPr/>
          <p:nvPr/>
        </p:nvSpPr>
        <p:spPr>
          <a:xfrm>
            <a:off x="5149507" y="4088859"/>
            <a:ext cx="1182848" cy="545284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  <a:p>
            <a:pPr algn="ctr"/>
            <a:endParaRPr lang="en-GB" sz="16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2AB9910-13B1-48E0-883D-6F78AE207280}"/>
              </a:ext>
            </a:extLst>
          </p:cNvPr>
          <p:cNvSpPr txBox="1"/>
          <p:nvPr/>
        </p:nvSpPr>
        <p:spPr>
          <a:xfrm>
            <a:off x="4895422" y="2388441"/>
            <a:ext cx="2707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removeDuplicate</a:t>
            </a:r>
            <a:r>
              <a:rPr lang="fr-FR" dirty="0"/>
              <a:t>()</a:t>
            </a:r>
            <a:endParaRPr lang="en-GB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07E060C-C11A-4EB9-92E1-29598398EAE6}"/>
              </a:ext>
            </a:extLst>
          </p:cNvPr>
          <p:cNvSpPr txBox="1"/>
          <p:nvPr/>
        </p:nvSpPr>
        <p:spPr>
          <a:xfrm>
            <a:off x="5027228" y="4575200"/>
            <a:ext cx="232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sortStrategy</a:t>
            </a:r>
            <a:r>
              <a:rPr lang="fr-FR" dirty="0"/>
              <a:t>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33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253BD-1F85-4113-B77A-999D8DBE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images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D76F7E-2C59-4EEC-8FFE-513BCEB9F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/>
              <a:t>Create</a:t>
            </a:r>
            <a:r>
              <a:rPr lang="fr-FR" dirty="0"/>
              <a:t> a </a:t>
            </a:r>
            <a:r>
              <a:rPr lang="fr-FR" b="1" dirty="0" err="1">
                <a:solidFill>
                  <a:srgbClr val="0070C0"/>
                </a:solidFill>
              </a:rPr>
              <a:t>strategy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b="1" dirty="0" err="1">
                <a:solidFill>
                  <a:srgbClr val="FFFF00"/>
                </a:solidFill>
              </a:rPr>
              <a:t>some</a:t>
            </a:r>
            <a:r>
              <a:rPr lang="fr-FR" b="1" dirty="0">
                <a:solidFill>
                  <a:srgbClr val="FFFF00"/>
                </a:solidFill>
              </a:rPr>
              <a:t> images </a:t>
            </a:r>
            <a:r>
              <a:rPr lang="fr-FR" dirty="0"/>
              <a:t>are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a </a:t>
            </a:r>
            <a:r>
              <a:rPr lang="fr-FR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threshold</a:t>
            </a:r>
            <a:endParaRPr lang="fr-FR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Graphique 3" descr="Image">
            <a:extLst>
              <a:ext uri="{FF2B5EF4-FFF2-40B4-BE49-F238E27FC236}">
                <a16:creationId xmlns:a16="http://schemas.microsoft.com/office/drawing/2014/main" id="{D7D2B978-C28D-4159-B7C9-152EA3E76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2904" y="3158067"/>
            <a:ext cx="914400" cy="914400"/>
          </a:xfrm>
          <a:prstGeom prst="rect">
            <a:avLst/>
          </a:prstGeom>
        </p:spPr>
      </p:pic>
      <p:pic>
        <p:nvPicPr>
          <p:cNvPr id="5" name="Graphique 4" descr="Image">
            <a:extLst>
              <a:ext uri="{FF2B5EF4-FFF2-40B4-BE49-F238E27FC236}">
                <a16:creationId xmlns:a16="http://schemas.microsoft.com/office/drawing/2014/main" id="{0B7047A4-FBC2-4D6F-A1F9-E195E39B6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3337" y="3801532"/>
            <a:ext cx="914400" cy="914400"/>
          </a:xfrm>
          <a:prstGeom prst="rect">
            <a:avLst/>
          </a:prstGeom>
        </p:spPr>
      </p:pic>
      <p:pic>
        <p:nvPicPr>
          <p:cNvPr id="6" name="Graphique 5" descr="Ampoule et engrenage">
            <a:extLst>
              <a:ext uri="{FF2B5EF4-FFF2-40B4-BE49-F238E27FC236}">
                <a16:creationId xmlns:a16="http://schemas.microsoft.com/office/drawing/2014/main" id="{95AC170B-FCFE-4FD8-861B-848ED4E54B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97445" y="3439767"/>
            <a:ext cx="914400" cy="914400"/>
          </a:xfrm>
          <a:prstGeom prst="rect">
            <a:avLst/>
          </a:prstGeom>
        </p:spPr>
      </p:pic>
      <p:pic>
        <p:nvPicPr>
          <p:cNvPr id="1026" name="Picture 2" descr="RÃ©sultat de recherche d'images pour &quot;threshold icon png&quot;">
            <a:extLst>
              <a:ext uri="{FF2B5EF4-FFF2-40B4-BE49-F238E27FC236}">
                <a16:creationId xmlns:a16="http://schemas.microsoft.com/office/drawing/2014/main" id="{FEE79BD3-EEDB-4A25-AFE0-9C677A9DA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774" y="3366279"/>
            <a:ext cx="914401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igne Plus 7">
            <a:extLst>
              <a:ext uri="{FF2B5EF4-FFF2-40B4-BE49-F238E27FC236}">
                <a16:creationId xmlns:a16="http://schemas.microsoft.com/office/drawing/2014/main" id="{8C1B28C2-2CB5-4525-B4D8-01F117288700}"/>
              </a:ext>
            </a:extLst>
          </p:cNvPr>
          <p:cNvSpPr/>
          <p:nvPr/>
        </p:nvSpPr>
        <p:spPr>
          <a:xfrm>
            <a:off x="3568823" y="3429000"/>
            <a:ext cx="937606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9" name="Est égal à 8">
            <a:extLst>
              <a:ext uri="{FF2B5EF4-FFF2-40B4-BE49-F238E27FC236}">
                <a16:creationId xmlns:a16="http://schemas.microsoft.com/office/drawing/2014/main" id="{02C0E2FF-8EA3-4B93-BD15-1EEDFE45AEAF}"/>
              </a:ext>
            </a:extLst>
          </p:cNvPr>
          <p:cNvSpPr/>
          <p:nvPr/>
        </p:nvSpPr>
        <p:spPr>
          <a:xfrm>
            <a:off x="6096000" y="3654310"/>
            <a:ext cx="738345" cy="56611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27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41764B-6001-4A87-B677-0F7F3AFD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 page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695AE4-7733-4B0C-9C6A-328D9BF71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show us all the </a:t>
            </a:r>
            <a:r>
              <a:rPr lang="fr-FR" dirty="0" err="1"/>
              <a:t>strategies</a:t>
            </a:r>
            <a:r>
              <a:rPr lang="fr-FR" dirty="0"/>
              <a:t> SAI record </a:t>
            </a:r>
            <a:r>
              <a:rPr lang="fr-FR" dirty="0" err="1"/>
              <a:t>during</a:t>
            </a:r>
            <a:r>
              <a:rPr lang="fr-FR" dirty="0"/>
              <a:t> the </a:t>
            </a:r>
            <a:r>
              <a:rPr lang="fr-FR" dirty="0" err="1"/>
              <a:t>day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  <p:pic>
        <p:nvPicPr>
          <p:cNvPr id="5" name="Graphique 4" descr="Monde">
            <a:extLst>
              <a:ext uri="{FF2B5EF4-FFF2-40B4-BE49-F238E27FC236}">
                <a16:creationId xmlns:a16="http://schemas.microsoft.com/office/drawing/2014/main" id="{0C050CD2-33F2-499F-A1BB-64AC53A3C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2587" y="3710496"/>
            <a:ext cx="914400" cy="914400"/>
          </a:xfrm>
          <a:prstGeom prst="rect">
            <a:avLst/>
          </a:prstGeom>
        </p:spPr>
      </p:pic>
      <p:pic>
        <p:nvPicPr>
          <p:cNvPr id="6" name="Graphique 5" descr="Ampoule et engrenage">
            <a:extLst>
              <a:ext uri="{FF2B5EF4-FFF2-40B4-BE49-F238E27FC236}">
                <a16:creationId xmlns:a16="http://schemas.microsoft.com/office/drawing/2014/main" id="{C695E499-CAEB-4BF4-9F29-AEF2A3462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58895" y="3253296"/>
            <a:ext cx="914400" cy="914400"/>
          </a:xfrm>
          <a:prstGeom prst="rect">
            <a:avLst/>
          </a:prstGeom>
        </p:spPr>
      </p:pic>
      <p:pic>
        <p:nvPicPr>
          <p:cNvPr id="7" name="Graphique 6" descr="Ampoule et engrenage">
            <a:extLst>
              <a:ext uri="{FF2B5EF4-FFF2-40B4-BE49-F238E27FC236}">
                <a16:creationId xmlns:a16="http://schemas.microsoft.com/office/drawing/2014/main" id="{AFBCBC37-D4E8-497E-A54A-17CB448095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37012" y="4030132"/>
            <a:ext cx="914400" cy="914400"/>
          </a:xfrm>
          <a:prstGeom prst="rect">
            <a:avLst/>
          </a:prstGeom>
        </p:spPr>
      </p:pic>
      <p:pic>
        <p:nvPicPr>
          <p:cNvPr id="8" name="Graphique 7" descr="Ampoule et engrenage">
            <a:extLst>
              <a:ext uri="{FF2B5EF4-FFF2-40B4-BE49-F238E27FC236}">
                <a16:creationId xmlns:a16="http://schemas.microsoft.com/office/drawing/2014/main" id="{DB0647B2-0745-4B12-80BB-80E66217D8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3387" y="325329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838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CF4B4-AB53-4D2D-828B-D4BAF1BD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3A2F86-BF71-4592-BA0E-8194E747B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allow</a:t>
            </a:r>
            <a:r>
              <a:rPr lang="fr-FR" dirty="0"/>
              <a:t> the user to </a:t>
            </a:r>
            <a:r>
              <a:rPr lang="fr-FR" dirty="0" err="1"/>
              <a:t>choose</a:t>
            </a:r>
            <a:r>
              <a:rPr lang="fr-FR" dirty="0"/>
              <a:t> the best </a:t>
            </a:r>
            <a:r>
              <a:rPr lang="fr-FR" dirty="0" err="1"/>
              <a:t>way</a:t>
            </a:r>
            <a:r>
              <a:rPr lang="fr-FR" dirty="0"/>
              <a:t> SAI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understand</a:t>
            </a:r>
            <a:r>
              <a:rPr lang="fr-FR" dirty="0"/>
              <a:t> 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do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873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Show a graph with the strategies learn with a little picture</a:t>
            </a:r>
          </a:p>
          <a:p>
            <a:r>
              <a:rPr lang="fr-FR"/>
              <a:t>Show the web interface to choose strategies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2F4FC4-8E3A-4880-8CC3-29FF61F6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853592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Environment</a:t>
            </a:r>
            <a:endParaRPr lang="en-GB" sz="31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052EF2-23D5-4840-B6B1-5F32104F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1906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2AE22-9CDD-4DF4-8855-8950B74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</a:t>
            </a:r>
            <a:r>
              <a:rPr lang="fr-FR" dirty="0" err="1"/>
              <a:t>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4D2C1-E7EB-4B25-A95A-5210D44C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Virtual assistant launch </a:t>
            </a:r>
            <a:r>
              <a:rPr lang="fr-FR" dirty="0" err="1"/>
              <a:t>every</a:t>
            </a:r>
            <a:r>
              <a:rPr lang="fr-FR" dirty="0"/>
              <a:t> time the computer </a:t>
            </a:r>
            <a:r>
              <a:rPr lang="fr-FR" dirty="0" err="1"/>
              <a:t>is</a:t>
            </a:r>
            <a:r>
              <a:rPr lang="fr-FR" dirty="0"/>
              <a:t> up</a:t>
            </a:r>
          </a:p>
          <a:p>
            <a:r>
              <a:rPr lang="fr-FR" dirty="0" err="1"/>
              <a:t>Generate</a:t>
            </a:r>
            <a:r>
              <a:rPr lang="fr-FR" dirty="0"/>
              <a:t> a </a:t>
            </a:r>
            <a:r>
              <a:rPr lang="fr-FR" dirty="0" err="1"/>
              <a:t>voice</a:t>
            </a:r>
            <a:r>
              <a:rPr lang="fr-FR" dirty="0"/>
              <a:t> for the </a:t>
            </a:r>
            <a:r>
              <a:rPr lang="fr-FR" dirty="0" err="1"/>
              <a:t>virtual</a:t>
            </a:r>
            <a:r>
              <a:rPr lang="fr-FR" dirty="0"/>
              <a:t> assistant to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user</a:t>
            </a:r>
          </a:p>
          <a:p>
            <a:r>
              <a:rPr lang="fr-FR" dirty="0"/>
              <a:t>Profiling </a:t>
            </a:r>
            <a:r>
              <a:rPr lang="fr-FR" dirty="0" err="1"/>
              <a:t>each</a:t>
            </a:r>
            <a:r>
              <a:rPr lang="fr-FR" dirty="0"/>
              <a:t> user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virtual</a:t>
            </a:r>
            <a:r>
              <a:rPr lang="fr-FR" dirty="0"/>
              <a:t> assistant</a:t>
            </a:r>
          </a:p>
          <a:p>
            <a:r>
              <a:rPr lang="en-GB" dirty="0"/>
              <a:t>Create SAI with </a:t>
            </a:r>
            <a:r>
              <a:rPr lang="en-GB" dirty="0" err="1"/>
              <a:t>kivy</a:t>
            </a:r>
            <a:r>
              <a:rPr lang="en-GB" dirty="0"/>
              <a:t> for multiapplication</a:t>
            </a:r>
          </a:p>
        </p:txBody>
      </p:sp>
    </p:spTree>
    <p:extLst>
      <p:ext uri="{BB962C8B-B14F-4D97-AF65-F5344CB8AC3E}">
        <p14:creationId xmlns:p14="http://schemas.microsoft.com/office/powerpoint/2010/main" val="4010460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  <p:pic>
        <p:nvPicPr>
          <p:cNvPr id="5" name="Graphique 4" descr="Oreille">
            <a:extLst>
              <a:ext uri="{FF2B5EF4-FFF2-40B4-BE49-F238E27FC236}">
                <a16:creationId xmlns:a16="http://schemas.microsoft.com/office/drawing/2014/main" id="{B6C86663-F461-4AE7-A33A-A6B84EC549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5675" y="4444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84258" y="98998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704" y="3279623"/>
            <a:ext cx="1314450" cy="600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792693-4505-4101-BD7F-57D56B4C4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925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fr-FR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/>
              <a:t>Annexe prototype: </a:t>
            </a:r>
            <a:r>
              <a:rPr lang="en-GB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CFE77F-98E2-4A55-A3D6-33FBEF813D9F}"/>
              </a:ext>
            </a:extLst>
          </p:cNvPr>
          <p:cNvSpPr/>
          <p:nvPr/>
        </p:nvSpPr>
        <p:spPr>
          <a:xfrm>
            <a:off x="665822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Weak AI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81F43-D57A-4533-9B0C-D102DDD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1935"/>
            <a:ext cx="8534400" cy="1507067"/>
          </a:xfrm>
        </p:spPr>
        <p:txBody>
          <a:bodyPr/>
          <a:lstStyle/>
          <a:p>
            <a:r>
              <a:rPr lang="fr-FR" dirty="0"/>
              <a:t>Weak IA and Strong IA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4B22A-53DB-4023-B6F3-71D686A8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989924" cy="228821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“Weak artificial intelligence (weak AI), is artificial intelligence that implements a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part of mind</a:t>
            </a:r>
            <a:r>
              <a:rPr lang="en-GB" dirty="0"/>
              <a:t>, or as narrow AI, is focused on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one narrow task</a:t>
            </a:r>
            <a:r>
              <a:rPr lang="en-GB" dirty="0"/>
              <a:t>. In John Searle's terms it “would be useful for testing hypothesis about minds, but would not actually be minds” “ from Wikipedia</a:t>
            </a:r>
          </a:p>
          <a:p>
            <a:r>
              <a:rPr lang="en-GB" dirty="0"/>
              <a:t> ”Strong artificial intelligence (strong AI) is the </a:t>
            </a:r>
            <a:r>
              <a:rPr lang="en-GB" dirty="0">
                <a:solidFill>
                  <a:schemeClr val="accent2"/>
                </a:solidFill>
              </a:rPr>
              <a:t>speculative intelligence of a machine that has the capacity</a:t>
            </a:r>
            <a:r>
              <a:rPr lang="en-GB" dirty="0"/>
              <a:t> to </a:t>
            </a:r>
            <a:r>
              <a:rPr lang="en-GB" dirty="0">
                <a:solidFill>
                  <a:srgbClr val="FFFF00"/>
                </a:solidFill>
              </a:rPr>
              <a:t>understand or learn any intellectual task that a human being can</a:t>
            </a:r>
            <a:r>
              <a:rPr lang="en-GB" dirty="0"/>
              <a:t>” from Wikipedia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C80E051-2046-4C72-8127-9A9044A13D05}"/>
              </a:ext>
            </a:extLst>
          </p:cNvPr>
          <p:cNvSpPr/>
          <p:nvPr/>
        </p:nvSpPr>
        <p:spPr>
          <a:xfrm>
            <a:off x="2524110" y="3718851"/>
            <a:ext cx="728281" cy="723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ML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AFD6155-6201-4209-83BA-519691B23877}"/>
              </a:ext>
            </a:extLst>
          </p:cNvPr>
          <p:cNvSpPr/>
          <p:nvPr/>
        </p:nvSpPr>
        <p:spPr>
          <a:xfrm>
            <a:off x="3363517" y="3303364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000436-8A5D-4F20-BE29-74EF1D1B49E0}"/>
              </a:ext>
            </a:extLst>
          </p:cNvPr>
          <p:cNvSpPr/>
          <p:nvPr/>
        </p:nvSpPr>
        <p:spPr>
          <a:xfrm>
            <a:off x="743984" y="3208677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407A93-F21C-4FA3-9FD3-16783859255B}"/>
              </a:ext>
            </a:extLst>
          </p:cNvPr>
          <p:cNvSpPr/>
          <p:nvPr/>
        </p:nvSpPr>
        <p:spPr>
          <a:xfrm>
            <a:off x="2119690" y="4628815"/>
            <a:ext cx="153013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864F216-A0BE-4F8A-AF5F-A8A3582863B5}"/>
              </a:ext>
            </a:extLst>
          </p:cNvPr>
          <p:cNvSpPr/>
          <p:nvPr/>
        </p:nvSpPr>
        <p:spPr>
          <a:xfrm>
            <a:off x="6819528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Strong AI</a:t>
            </a:r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E61E1E7-8B05-4DFD-A2DC-A68656E0D4B6}"/>
              </a:ext>
            </a:extLst>
          </p:cNvPr>
          <p:cNvSpPr/>
          <p:nvPr/>
        </p:nvSpPr>
        <p:spPr>
          <a:xfrm>
            <a:off x="7103871" y="4147662"/>
            <a:ext cx="4378998" cy="8592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FF00"/>
                </a:solidFill>
              </a:rPr>
              <a:t>Dynamic </a:t>
            </a:r>
            <a:r>
              <a:rPr lang="fr-FR" sz="1400" dirty="0" err="1">
                <a:solidFill>
                  <a:srgbClr val="FFFF00"/>
                </a:solidFill>
              </a:rPr>
              <a:t>Reinforcement</a:t>
            </a:r>
            <a:r>
              <a:rPr lang="fr-FR" sz="1400" dirty="0">
                <a:solidFill>
                  <a:srgbClr val="FFFF00"/>
                </a:solidFill>
              </a:rPr>
              <a:t> Learning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E491A8-5BFD-4C5F-B64C-AA1C691FAD2C}"/>
              </a:ext>
            </a:extLst>
          </p:cNvPr>
          <p:cNvSpPr/>
          <p:nvPr/>
        </p:nvSpPr>
        <p:spPr>
          <a:xfrm>
            <a:off x="9898031" y="3332409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631795-6C92-4516-9C0C-E09D0B888AA6}"/>
              </a:ext>
            </a:extLst>
          </p:cNvPr>
          <p:cNvSpPr/>
          <p:nvPr/>
        </p:nvSpPr>
        <p:spPr>
          <a:xfrm>
            <a:off x="6965781" y="3288850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7AE7EBD-FAB3-4FD3-BD2E-500D60D84FC4}"/>
              </a:ext>
            </a:extLst>
          </p:cNvPr>
          <p:cNvSpPr/>
          <p:nvPr/>
        </p:nvSpPr>
        <p:spPr>
          <a:xfrm>
            <a:off x="8287927" y="2688196"/>
            <a:ext cx="1873780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2"/>
                </a:solidFill>
              </a:rPr>
              <a:t>Conscious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D244C-3912-4AA1-942A-E7AA3B67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0B2F4-9F91-47B3-873F-F2B565C0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62786" cy="3615267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Policy</a:t>
            </a:r>
            <a:r>
              <a:rPr lang="fr-FR" dirty="0"/>
              <a:t> :  the </a:t>
            </a:r>
            <a:r>
              <a:rPr lang="fr-FR" dirty="0" err="1"/>
              <a:t>agent’s</a:t>
            </a:r>
            <a:r>
              <a:rPr lang="fr-FR" dirty="0"/>
              <a:t> action </a:t>
            </a:r>
            <a:r>
              <a:rPr lang="fr-FR" dirty="0" err="1"/>
              <a:t>selection</a:t>
            </a:r>
            <a:endParaRPr lang="fr-FR" dirty="0"/>
          </a:p>
          <a:p>
            <a:r>
              <a:rPr lang="fr-FR" b="1" dirty="0">
                <a:solidFill>
                  <a:srgbClr val="FFFF00"/>
                </a:solidFill>
              </a:rPr>
              <a:t>State value-fonction </a:t>
            </a:r>
            <a:r>
              <a:rPr lang="fr-FR" dirty="0"/>
              <a:t>: how « good »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state</a:t>
            </a:r>
          </a:p>
          <a:p>
            <a:pPr marL="0" indent="0">
              <a:buNone/>
            </a:pPr>
            <a:r>
              <a:rPr lang="fr-FR" dirty="0"/>
              <a:t>					</a:t>
            </a:r>
            <a:r>
              <a:rPr lang="fr-FR" sz="4000" b="1" dirty="0"/>
              <a:t>Q(</a:t>
            </a:r>
            <a:r>
              <a:rPr lang="fr-FR" sz="4000" b="1" dirty="0">
                <a:solidFill>
                  <a:srgbClr val="FFFF00"/>
                </a:solidFill>
              </a:rPr>
              <a:t>s</a:t>
            </a:r>
            <a:r>
              <a:rPr lang="fr-FR" sz="4000" b="1" dirty="0"/>
              <a:t>, </a:t>
            </a:r>
            <a:r>
              <a:rPr lang="fr-FR" sz="4000" b="1" dirty="0">
                <a:solidFill>
                  <a:srgbClr val="00B050"/>
                </a:solidFill>
              </a:rPr>
              <a:t>a</a:t>
            </a:r>
            <a:r>
              <a:rPr lang="fr-FR" sz="4000" b="1" dirty="0"/>
              <a:t>) =  </a:t>
            </a:r>
            <a:r>
              <a:rPr lang="fr-FR" sz="4000" b="1" dirty="0" err="1"/>
              <a:t>sum</a:t>
            </a:r>
            <a:r>
              <a:rPr lang="fr-FR" sz="4000" b="1" dirty="0"/>
              <a:t>(prob of </a:t>
            </a:r>
            <a:r>
              <a:rPr lang="fr-FR" sz="4000" b="1" dirty="0" err="1"/>
              <a:t>each</a:t>
            </a:r>
            <a:r>
              <a:rPr lang="fr-FR" sz="4000" b="1" dirty="0"/>
              <a:t> state)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r>
              <a:rPr lang="fr-FR" dirty="0"/>
              <a:t> (tic tac </a:t>
            </a:r>
            <a:r>
              <a:rPr lang="fr-FR" dirty="0" err="1"/>
              <a:t>toe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/>
              <a:t>)</a:t>
            </a:r>
            <a:endParaRPr lang="fr-FR" dirty="0"/>
          </a:p>
          <a:p>
            <a:r>
              <a:rPr lang="fr-FR" dirty="0"/>
              <a:t>This formula </a:t>
            </a:r>
            <a:r>
              <a:rPr lang="fr-FR" dirty="0" err="1"/>
              <a:t>give</a:t>
            </a:r>
            <a:r>
              <a:rPr lang="fr-FR" dirty="0"/>
              <a:t> us the power to </a:t>
            </a:r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decision</a:t>
            </a:r>
            <a:r>
              <a:rPr lang="fr-FR" dirty="0"/>
              <a:t> for the </a:t>
            </a:r>
            <a:r>
              <a:rPr lang="fr-FR" dirty="0" err="1"/>
              <a:t>next</a:t>
            </a:r>
            <a:r>
              <a:rPr lang="fr-FR" dirty="0"/>
              <a:t> action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BF70E-6DDD-4923-8F2A-1949EBDA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BDDC-E5BD-4AB6-B798-204544EE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research</a:t>
            </a:r>
            <a:r>
              <a:rPr lang="fr-FR" dirty="0"/>
              <a:t> show us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b="1" dirty="0">
                <a:solidFill>
                  <a:srgbClr val="00B050"/>
                </a:solidFill>
              </a:rPr>
              <a:t>AI </a:t>
            </a:r>
            <a:r>
              <a:rPr lang="fr-FR" b="1" dirty="0" err="1">
                <a:solidFill>
                  <a:srgbClr val="00B050"/>
                </a:solidFill>
              </a:rPr>
              <a:t>will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learn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better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policy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an expert </a:t>
            </a:r>
            <a:r>
              <a:rPr lang="fr-FR" dirty="0"/>
              <a:t>to </a:t>
            </a:r>
            <a:r>
              <a:rPr lang="fr-FR" dirty="0" err="1"/>
              <a:t>make</a:t>
            </a:r>
            <a:r>
              <a:rPr lang="fr-FR" dirty="0"/>
              <a:t> a</a:t>
            </a:r>
            <a:r>
              <a:rPr lang="fr-FR" b="1" dirty="0">
                <a:solidFill>
                  <a:srgbClr val="FFC000"/>
                </a:solidFill>
              </a:rPr>
              <a:t>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r>
              <a:rPr lang="fr-FR" dirty="0"/>
              <a:t>.</a:t>
            </a:r>
          </a:p>
          <a:p>
            <a:r>
              <a:rPr lang="en-GB" dirty="0"/>
              <a:t>B. </a:t>
            </a:r>
            <a:r>
              <a:rPr lang="en-GB" dirty="0" err="1"/>
              <a:t>Lubars</a:t>
            </a:r>
            <a:r>
              <a:rPr lang="en-GB" dirty="0"/>
              <a:t>, </a:t>
            </a:r>
            <a:r>
              <a:rPr lang="en-GB" dirty="0" err="1"/>
              <a:t>Chenhao</a:t>
            </a:r>
            <a:r>
              <a:rPr lang="en-GB" dirty="0"/>
              <a:t> Tan, 2019, “Ask what AI can do, but what  AI should do: towards a framework of task </a:t>
            </a:r>
            <a:r>
              <a:rPr lang="en-GB" dirty="0" err="1"/>
              <a:t>delegability</a:t>
            </a:r>
            <a:r>
              <a:rPr lang="en-GB" dirty="0"/>
              <a:t>”, </a:t>
            </a:r>
            <a:r>
              <a:rPr lang="en-GB" u="sng" dirty="0">
                <a:hlinkClick r:id="rId2"/>
              </a:rPr>
              <a:t>https://arxiv.org/pdf/1902.03245v1.pdf</a:t>
            </a:r>
            <a:endParaRPr lang="en-GB" dirty="0"/>
          </a:p>
          <a:p>
            <a:endParaRPr lang="fr-FR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AFB83-D8C7-451F-B5B1-7CC8B478896D}"/>
              </a:ext>
            </a:extLst>
          </p:cNvPr>
          <p:cNvSpPr/>
          <p:nvPr/>
        </p:nvSpPr>
        <p:spPr>
          <a:xfrm>
            <a:off x="2521262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Training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9BB1A-A8C4-4D45-BC88-08199D5EEEA7}"/>
              </a:ext>
            </a:extLst>
          </p:cNvPr>
          <p:cNvSpPr/>
          <p:nvPr/>
        </p:nvSpPr>
        <p:spPr>
          <a:xfrm>
            <a:off x="5487884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AEF210-ED99-45EF-8734-8925E9DED7C8}"/>
              </a:ext>
            </a:extLst>
          </p:cNvPr>
          <p:cNvSpPr/>
          <p:nvPr/>
        </p:nvSpPr>
        <p:spPr>
          <a:xfrm>
            <a:off x="4004573" y="2771815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Expert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50A1325-F3BB-47A4-9B6C-7EBAFC746D3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483223" y="4383107"/>
            <a:ext cx="1004661" cy="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BB9BBF3-45E0-4229-BB34-DEBEF07CBB5B}"/>
              </a:ext>
            </a:extLst>
          </p:cNvPr>
          <p:cNvCxnSpPr>
            <a:cxnSpLocks/>
          </p:cNvCxnSpPr>
          <p:nvPr/>
        </p:nvCxnSpPr>
        <p:spPr>
          <a:xfrm>
            <a:off x="4985553" y="3657600"/>
            <a:ext cx="0" cy="57960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97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issues</a:t>
            </a:r>
            <a:endParaRPr lang="en-GB" sz="5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Hard to </a:t>
            </a:r>
            <a:r>
              <a:rPr lang="fr-FR" dirty="0" err="1">
                <a:solidFill>
                  <a:schemeClr val="tx1"/>
                </a:solidFill>
              </a:rPr>
              <a:t>deploy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Simulate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brain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behavior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during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sleep</a:t>
            </a:r>
            <a:r>
              <a:rPr lang="fr-FR" dirty="0">
                <a:solidFill>
                  <a:schemeClr val="tx1"/>
                </a:solidFill>
              </a:rPr>
              <a:t> (sort/</a:t>
            </a:r>
            <a:r>
              <a:rPr lang="fr-FR" dirty="0" err="1">
                <a:solidFill>
                  <a:schemeClr val="tx1"/>
                </a:solidFill>
              </a:rPr>
              <a:t>compress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delete</a:t>
            </a:r>
            <a:r>
              <a:rPr lang="fr-FR" dirty="0">
                <a:solidFill>
                  <a:schemeClr val="tx1"/>
                </a:solidFill>
              </a:rPr>
              <a:t> data)</a:t>
            </a:r>
          </a:p>
          <a:p>
            <a:r>
              <a:rPr lang="fr-FR" dirty="0" err="1">
                <a:solidFill>
                  <a:schemeClr val="tx1"/>
                </a:solidFill>
              </a:rPr>
              <a:t>Add</a:t>
            </a:r>
            <a:r>
              <a:rPr lang="fr-FR" dirty="0">
                <a:solidFill>
                  <a:schemeClr val="tx1"/>
                </a:solidFill>
              </a:rPr>
              <a:t> a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seems</a:t>
            </a:r>
            <a:r>
              <a:rPr lang="fr-FR" dirty="0">
                <a:solidFill>
                  <a:schemeClr val="tx1"/>
                </a:solidFill>
              </a:rPr>
              <a:t> like RL, </a:t>
            </a:r>
            <a:r>
              <a:rPr lang="fr-FR" dirty="0" err="1">
                <a:solidFill>
                  <a:schemeClr val="tx1"/>
                </a:solidFill>
              </a:rPr>
              <a:t>pheromon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r>
              <a:rPr lang="fr-FR" dirty="0">
                <a:solidFill>
                  <a:schemeClr val="tx1"/>
                </a:solidFill>
              </a:rPr>
              <a:t>Launch the SAI </a:t>
            </a:r>
            <a:r>
              <a:rPr lang="fr-FR" dirty="0" err="1">
                <a:solidFill>
                  <a:schemeClr val="tx1"/>
                </a:solidFill>
              </a:rPr>
              <a:t>each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day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give</a:t>
            </a:r>
            <a:r>
              <a:rPr lang="fr-FR" dirty="0">
                <a:solidFill>
                  <a:schemeClr val="tx1"/>
                </a:solidFill>
              </a:rPr>
              <a:t> a report of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>
                <a:solidFill>
                  <a:schemeClr val="tx1"/>
                </a:solidFill>
              </a:rPr>
              <a:t>learned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1CC8A-0E88-49C8-A8F5-3DF15071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 to </a:t>
            </a:r>
            <a:r>
              <a:rPr lang="fr-FR" dirty="0" err="1"/>
              <a:t>deploy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15B977-D044-4124-B0FA-225274B6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772" y="500063"/>
            <a:ext cx="8264281" cy="3232956"/>
          </a:xfrm>
        </p:spPr>
        <p:txBody>
          <a:bodyPr/>
          <a:lstStyle/>
          <a:p>
            <a:r>
              <a:rPr lang="fr-FR" dirty="0"/>
              <a:t>Need to test </a:t>
            </a:r>
            <a:r>
              <a:rPr lang="fr-FR" dirty="0" err="1"/>
              <a:t>mic</a:t>
            </a:r>
            <a:r>
              <a:rPr lang="fr-FR" dirty="0"/>
              <a:t> and </a:t>
            </a:r>
            <a:r>
              <a:rPr lang="fr-FR" dirty="0" err="1"/>
              <a:t>screenshot</a:t>
            </a:r>
            <a:r>
              <a:rPr lang="fr-FR" dirty="0"/>
              <a:t> in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operating system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an </a:t>
            </a:r>
            <a:r>
              <a:rPr lang="fr-FR" b="1" dirty="0">
                <a:solidFill>
                  <a:srgbClr val="FFC000"/>
                </a:solidFill>
              </a:rPr>
              <a:t>adapter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translate the data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mic</a:t>
            </a:r>
            <a:r>
              <a:rPr lang="fr-FR" dirty="0"/>
              <a:t> and the screen</a:t>
            </a:r>
          </a:p>
          <a:p>
            <a:r>
              <a:rPr lang="fr-FR" dirty="0"/>
              <a:t>This adapter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detect</a:t>
            </a:r>
            <a:r>
              <a:rPr lang="fr-FR" dirty="0"/>
              <a:t> the os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interpreting</a:t>
            </a:r>
            <a:r>
              <a:rPr lang="fr-FR" dirty="0"/>
              <a:t> </a:t>
            </a:r>
            <a:r>
              <a:rPr lang="fr-FR" b="1" dirty="0">
                <a:solidFill>
                  <a:srgbClr val="00B050"/>
                </a:solidFill>
              </a:rPr>
              <a:t>inputs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en-GB" dirty="0"/>
          </a:p>
        </p:txBody>
      </p:sp>
      <p:pic>
        <p:nvPicPr>
          <p:cNvPr id="1028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B943F35D-1A7B-4E6C-8DA1-3CCE1CDD9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659" y="1943391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D260BE88-B9FC-4A76-8DD5-E827CBD8A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701" y="4296761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BC3CBF51-4965-4D4A-967C-39BDD2182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094" y="2896926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que 4" descr="Caméra vidéo">
            <a:extLst>
              <a:ext uri="{FF2B5EF4-FFF2-40B4-BE49-F238E27FC236}">
                <a16:creationId xmlns:a16="http://schemas.microsoft.com/office/drawing/2014/main" id="{5E7BB6DA-FEFB-472E-90E6-C5753B7882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18430" y="2064884"/>
            <a:ext cx="914400" cy="914400"/>
          </a:xfrm>
          <a:prstGeom prst="rect">
            <a:avLst/>
          </a:prstGeom>
        </p:spPr>
      </p:pic>
      <p:pic>
        <p:nvPicPr>
          <p:cNvPr id="7" name="Graphique 6" descr="Microphone">
            <a:extLst>
              <a:ext uri="{FF2B5EF4-FFF2-40B4-BE49-F238E27FC236}">
                <a16:creationId xmlns:a16="http://schemas.microsoft.com/office/drawing/2014/main" id="{1CFBF61F-E947-4CCD-8C33-2B8DE915A5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39299" y="3370941"/>
            <a:ext cx="914400" cy="914400"/>
          </a:xfrm>
          <a:prstGeom prst="rect">
            <a:avLst/>
          </a:prstGeom>
        </p:spPr>
      </p:pic>
      <p:pic>
        <p:nvPicPr>
          <p:cNvPr id="6" name="Graphique 5" descr="Point d’interrogation">
            <a:extLst>
              <a:ext uri="{FF2B5EF4-FFF2-40B4-BE49-F238E27FC236}">
                <a16:creationId xmlns:a16="http://schemas.microsoft.com/office/drawing/2014/main" id="{A3D3B2FE-2C60-47C8-AADB-CFB77679DF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08686" y="285216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60E24E58-C620-46F4-9417-00126E57DE76}"/>
              </a:ext>
            </a:extLst>
          </p:cNvPr>
          <p:cNvSpPr/>
          <p:nvPr/>
        </p:nvSpPr>
        <p:spPr>
          <a:xfrm rot="1192363">
            <a:off x="4048138" y="2673951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2EEE9E33-C5E1-485E-A8DC-AF5E95E6AC41}"/>
              </a:ext>
            </a:extLst>
          </p:cNvPr>
          <p:cNvSpPr/>
          <p:nvPr/>
        </p:nvSpPr>
        <p:spPr>
          <a:xfrm rot="20407754">
            <a:off x="4028174" y="3459817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B1161E6E-B388-4907-BA7E-7A35F22C52B3}"/>
              </a:ext>
            </a:extLst>
          </p:cNvPr>
          <p:cNvSpPr/>
          <p:nvPr/>
        </p:nvSpPr>
        <p:spPr>
          <a:xfrm rot="1192363">
            <a:off x="5801831" y="3782383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47C70D6E-52A3-4A95-8C00-68EFB4FE86BC}"/>
              </a:ext>
            </a:extLst>
          </p:cNvPr>
          <p:cNvSpPr/>
          <p:nvPr/>
        </p:nvSpPr>
        <p:spPr>
          <a:xfrm rot="20407754">
            <a:off x="5876323" y="2455596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64166315-10C4-4FE2-A07A-1ACA040B73BE}"/>
              </a:ext>
            </a:extLst>
          </p:cNvPr>
          <p:cNvSpPr/>
          <p:nvPr/>
        </p:nvSpPr>
        <p:spPr>
          <a:xfrm>
            <a:off x="5951890" y="3115469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83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5C4A5-BF9E-47ED-A092-6F3A182F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brain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CEF82-D586-476A-8139-F86F1D271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 dirty="0"/>
              <a:t>A </a:t>
            </a:r>
            <a:r>
              <a:rPr lang="fr-FR" b="1" dirty="0" err="1">
                <a:solidFill>
                  <a:srgbClr val="0070C0"/>
                </a:solidFill>
              </a:rPr>
              <a:t>human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92D050"/>
                </a:solidFill>
              </a:rPr>
              <a:t>sleep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dirty="0"/>
              <a:t>to </a:t>
            </a:r>
            <a:r>
              <a:rPr lang="fr-FR" b="1" dirty="0" err="1">
                <a:solidFill>
                  <a:srgbClr val="002060"/>
                </a:solidFill>
              </a:rPr>
              <a:t>organize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memory</a:t>
            </a:r>
          </a:p>
          <a:p>
            <a:r>
              <a:rPr lang="fr-FR" dirty="0"/>
              <a:t>So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</a:t>
            </a:r>
          </a:p>
          <a:p>
            <a:r>
              <a:rPr lang="fr-FR" dirty="0"/>
              <a:t>It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</a:rPr>
              <a:t>compress</a:t>
            </a:r>
            <a:r>
              <a:rPr lang="fr-FR" dirty="0"/>
              <a:t> </a:t>
            </a:r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data</a:t>
            </a:r>
            <a:r>
              <a:rPr lang="fr-FR" dirty="0"/>
              <a:t> as </a:t>
            </a:r>
            <a:r>
              <a:rPr lang="fr-FR" dirty="0" err="1"/>
              <a:t>much</a:t>
            </a:r>
            <a:r>
              <a:rPr lang="fr-FR" dirty="0"/>
              <a:t> as </a:t>
            </a:r>
            <a:r>
              <a:rPr lang="fr-FR" dirty="0" err="1"/>
              <a:t>he</a:t>
            </a:r>
            <a:r>
              <a:rPr lang="fr-FR" dirty="0"/>
              <a:t> can</a:t>
            </a:r>
          </a:p>
        </p:txBody>
      </p:sp>
      <p:pic>
        <p:nvPicPr>
          <p:cNvPr id="5" name="Graphique 4" descr="Cerveau">
            <a:extLst>
              <a:ext uri="{FF2B5EF4-FFF2-40B4-BE49-F238E27FC236}">
                <a16:creationId xmlns:a16="http://schemas.microsoft.com/office/drawing/2014/main" id="{454DE4F6-EA57-4830-884A-EAC8768B7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7620" y="3794485"/>
            <a:ext cx="914400" cy="914400"/>
          </a:xfrm>
          <a:prstGeom prst="rect">
            <a:avLst/>
          </a:prstGeom>
        </p:spPr>
      </p:pic>
      <p:pic>
        <p:nvPicPr>
          <p:cNvPr id="7" name="Graphique 6" descr="Lune et étoiles">
            <a:extLst>
              <a:ext uri="{FF2B5EF4-FFF2-40B4-BE49-F238E27FC236}">
                <a16:creationId xmlns:a16="http://schemas.microsoft.com/office/drawing/2014/main" id="{23C90920-7244-4B47-810F-267E69307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8479" y="3843867"/>
            <a:ext cx="914400" cy="914400"/>
          </a:xfrm>
          <a:prstGeom prst="rect">
            <a:avLst/>
          </a:prstGeom>
        </p:spPr>
      </p:pic>
      <p:pic>
        <p:nvPicPr>
          <p:cNvPr id="6" name="Graphique 5" descr="Boîte">
            <a:extLst>
              <a:ext uri="{FF2B5EF4-FFF2-40B4-BE49-F238E27FC236}">
                <a16:creationId xmlns:a16="http://schemas.microsoft.com/office/drawing/2014/main" id="{9DFBB98E-3DE0-4BB3-8D08-0E32063C2F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91077" y="3794485"/>
            <a:ext cx="914400" cy="914400"/>
          </a:xfrm>
          <a:prstGeom prst="rect">
            <a:avLst/>
          </a:prstGeom>
        </p:spPr>
      </p:pic>
      <p:pic>
        <p:nvPicPr>
          <p:cNvPr id="9" name="Graphique 8" descr="Document">
            <a:extLst>
              <a:ext uri="{FF2B5EF4-FFF2-40B4-BE49-F238E27FC236}">
                <a16:creationId xmlns:a16="http://schemas.microsoft.com/office/drawing/2014/main" id="{E6C969EA-E39F-4CA8-AD50-B155FF824B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03975" y="3794485"/>
            <a:ext cx="914400" cy="914400"/>
          </a:xfrm>
          <a:prstGeom prst="rect">
            <a:avLst/>
          </a:prstGeom>
        </p:spPr>
      </p:pic>
      <p:pic>
        <p:nvPicPr>
          <p:cNvPr id="8" name="Graphique 7" descr="Pièces de puzzle">
            <a:extLst>
              <a:ext uri="{FF2B5EF4-FFF2-40B4-BE49-F238E27FC236}">
                <a16:creationId xmlns:a16="http://schemas.microsoft.com/office/drawing/2014/main" id="{6D238D58-E40D-4257-968C-10CF54D64E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12544" y="3794485"/>
            <a:ext cx="914400" cy="914400"/>
          </a:xfrm>
          <a:prstGeom prst="rect">
            <a:avLst/>
          </a:prstGeom>
        </p:spPr>
      </p:pic>
      <p:pic>
        <p:nvPicPr>
          <p:cNvPr id="11" name="Graphique 10" descr="Cerveau dans une tête">
            <a:extLst>
              <a:ext uri="{FF2B5EF4-FFF2-40B4-BE49-F238E27FC236}">
                <a16:creationId xmlns:a16="http://schemas.microsoft.com/office/drawing/2014/main" id="{DDC4FD58-98D6-456B-B5A5-B0E8A309C6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4212" y="3843867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8BF9777A-04D4-4CD2-A522-88F8A8F2D461}"/>
              </a:ext>
            </a:extLst>
          </p:cNvPr>
          <p:cNvSpPr/>
          <p:nvPr/>
        </p:nvSpPr>
        <p:spPr>
          <a:xfrm>
            <a:off x="1638115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F633A220-CB68-4338-9646-BF4448EBDD92}"/>
              </a:ext>
            </a:extLst>
          </p:cNvPr>
          <p:cNvSpPr/>
          <p:nvPr/>
        </p:nvSpPr>
        <p:spPr>
          <a:xfrm>
            <a:off x="3511868" y="4201766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2C3EA434-20D4-4851-978F-9F12469037C6}"/>
              </a:ext>
            </a:extLst>
          </p:cNvPr>
          <p:cNvSpPr/>
          <p:nvPr/>
        </p:nvSpPr>
        <p:spPr>
          <a:xfrm>
            <a:off x="5366447" y="4193550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579E44C8-6EA1-4371-8D46-74C35AB4445F}"/>
              </a:ext>
            </a:extLst>
          </p:cNvPr>
          <p:cNvSpPr/>
          <p:nvPr/>
        </p:nvSpPr>
        <p:spPr>
          <a:xfrm>
            <a:off x="7162263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3CFAC59C-390C-434A-B3D5-A407AD8778EF}"/>
              </a:ext>
            </a:extLst>
          </p:cNvPr>
          <p:cNvSpPr/>
          <p:nvPr/>
        </p:nvSpPr>
        <p:spPr>
          <a:xfrm>
            <a:off x="8876245" y="4170039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58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18481-A455-44BD-AD4D-5787A0C4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reward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12B09-29C0-4173-89F9-C37DB57FB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reward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impact the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next</a:t>
            </a:r>
            <a:r>
              <a:rPr lang="fr-F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decision</a:t>
            </a:r>
            <a:r>
              <a:rPr lang="fr-FR" dirty="0"/>
              <a:t> for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en-GB" dirty="0"/>
          </a:p>
        </p:txBody>
      </p:sp>
      <p:pic>
        <p:nvPicPr>
          <p:cNvPr id="5" name="Graphique 4" descr="Dollar">
            <a:extLst>
              <a:ext uri="{FF2B5EF4-FFF2-40B4-BE49-F238E27FC236}">
                <a16:creationId xmlns:a16="http://schemas.microsoft.com/office/drawing/2014/main" id="{191997C7-9880-4DA0-95F2-183E247AC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806" y="2481589"/>
            <a:ext cx="914400" cy="914400"/>
          </a:xfrm>
          <a:prstGeom prst="rect">
            <a:avLst/>
          </a:prstGeom>
        </p:spPr>
      </p:pic>
      <p:pic>
        <p:nvPicPr>
          <p:cNvPr id="6" name="Graphique 5" descr="Graphique à barres">
            <a:extLst>
              <a:ext uri="{FF2B5EF4-FFF2-40B4-BE49-F238E27FC236}">
                <a16:creationId xmlns:a16="http://schemas.microsoft.com/office/drawing/2014/main" id="{3F723DAA-8A25-4819-AF6A-4254DD4B56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9381" y="3669458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9B70B60E-543B-4AA9-BC06-5FC88F318C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73388" y="366945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7E7500BF-E373-41AD-B704-18015206972B}"/>
              </a:ext>
            </a:extLst>
          </p:cNvPr>
          <p:cNvSpPr/>
          <p:nvPr/>
        </p:nvSpPr>
        <p:spPr>
          <a:xfrm>
            <a:off x="4214336" y="3946321"/>
            <a:ext cx="2068497" cy="360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èche : bas 6">
            <a:extLst>
              <a:ext uri="{FF2B5EF4-FFF2-40B4-BE49-F238E27FC236}">
                <a16:creationId xmlns:a16="http://schemas.microsoft.com/office/drawing/2014/main" id="{DEA3F0E8-3642-4CB8-B662-D7DCB05AB946}"/>
              </a:ext>
            </a:extLst>
          </p:cNvPr>
          <p:cNvSpPr/>
          <p:nvPr/>
        </p:nvSpPr>
        <p:spPr>
          <a:xfrm>
            <a:off x="4988085" y="3533313"/>
            <a:ext cx="301841" cy="407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9836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646</Words>
  <Application>Microsoft Office PowerPoint</Application>
  <PresentationFormat>Grand écran</PresentationFormat>
  <Paragraphs>137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Century Gothic</vt:lpstr>
      <vt:lpstr>Times New Roman</vt:lpstr>
      <vt:lpstr>Wingdings 3</vt:lpstr>
      <vt:lpstr>Secteur</vt:lpstr>
      <vt:lpstr>Strong artificial intelligence</vt:lpstr>
      <vt:lpstr>Environment</vt:lpstr>
      <vt:lpstr>Weak IA and Strong IA</vt:lpstr>
      <vt:lpstr>Reinforcement learning</vt:lpstr>
      <vt:lpstr>DYNAMIc LEARNING</vt:lpstr>
      <vt:lpstr>issues</vt:lpstr>
      <vt:lpstr>Hard to deploy</vt:lpstr>
      <vt:lpstr>Simulate the brain</vt:lpstr>
      <vt:lpstr>Add a reward</vt:lpstr>
      <vt:lpstr>SAI everytime</vt:lpstr>
      <vt:lpstr>Issues</vt:lpstr>
      <vt:lpstr>Solutions</vt:lpstr>
      <vt:lpstr>Pyinstaller</vt:lpstr>
      <vt:lpstr>Clean and Strategy</vt:lpstr>
      <vt:lpstr>Difference between images</vt:lpstr>
      <vt:lpstr>Web page</vt:lpstr>
      <vt:lpstr>Strategy learning</vt:lpstr>
      <vt:lpstr>Result</vt:lpstr>
      <vt:lpstr>Conclusion</vt:lpstr>
      <vt:lpstr>Future work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89</cp:revision>
  <dcterms:created xsi:type="dcterms:W3CDTF">2020-01-03T16:12:47Z</dcterms:created>
  <dcterms:modified xsi:type="dcterms:W3CDTF">2020-03-27T11:49:42Z</dcterms:modified>
</cp:coreProperties>
</file>