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EF9367A-947E-4A20-975B-6FC2A3C19420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3800" cy="307368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800" cy="3587760"/>
          </a:xfrm>
          <a:prstGeom prst="rect">
            <a:avLst/>
          </a:prstGeom>
        </p:spPr>
        <p:txBody>
          <a:bodyPr lIns="0" rIns="0" tIns="0" bIns="0"/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5920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467ED44-6FB0-4663-B037-582B53B268D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3800" cy="307368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800" cy="3587760"/>
          </a:xfrm>
          <a:prstGeom prst="rect">
            <a:avLst/>
          </a:prstGeom>
        </p:spPr>
        <p:txBody>
          <a:bodyPr lIns="0" rIns="0" tIns="0" bIns="0"/>
          <a:p>
            <a:pPr marL="216000" indent="-204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5920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201AB62-15A2-4528-B882-3BA4DE0F14F5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3800" cy="307368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800" cy="3587760"/>
          </a:xfrm>
          <a:prstGeom prst="rect">
            <a:avLst/>
          </a:prstGeom>
        </p:spPr>
        <p:txBody>
          <a:bodyPr lIns="0" rIns="0" tIns="0" bIns="0"/>
          <a:p>
            <a:pPr marL="216000" indent="-205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5920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C2F5A5E-02CA-4642-8E3A-96BD0C5F877D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4360" cy="341748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</p:spPr>
        <p:txBody>
          <a:bodyPr lIns="0" rIns="0" tIns="0" bIns="0"/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79520" cy="684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12960"/>
            <a:ext cx="12176280" cy="6845400"/>
          </a:xfrm>
          <a:prstGeom prst="snip1Rect">
            <a:avLst>
              <a:gd name="adj" fmla="val 50000"/>
            </a:avLst>
          </a:prstGeom>
          <a:gradFill rotWithShape="0"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66360" cy="36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93000" cy="113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21920" cy="14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21920" cy="360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3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73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901800" cy="90180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6320" y="3757320"/>
            <a:ext cx="191520" cy="657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2120" y="4770360"/>
            <a:ext cx="191520" cy="657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01360" y="4132800"/>
            <a:ext cx="191520" cy="657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31400" y="3550320"/>
            <a:ext cx="191520" cy="657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6440" y="3296520"/>
            <a:ext cx="191520" cy="657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31360" cy="20732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20320" cy="2996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70800" cy="10774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82160" cy="3215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21920" cy="14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21920" cy="360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3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73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73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73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42040" cy="84204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68560" cy="46080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85600" cy="102780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901800" cy="90180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5000" y="2555280"/>
            <a:ext cx="965880" cy="471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52680" y="3346200"/>
            <a:ext cx="965880" cy="471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8560" y="3663720"/>
            <a:ext cx="965880" cy="471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400920" y="2341800"/>
            <a:ext cx="965880" cy="471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65880" cy="471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901800" cy="90180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70320" cy="249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70320" cy="249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70320" cy="249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70320" cy="249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70320" cy="249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901800" cy="90180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5640" y="3693240"/>
            <a:ext cx="191520" cy="657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1080" y="4706280"/>
            <a:ext cx="191520" cy="657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50320" y="4068360"/>
            <a:ext cx="191520" cy="657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80720" y="3485880"/>
            <a:ext cx="191520" cy="657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3440" y="3418560"/>
            <a:ext cx="191520" cy="657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901800" cy="90180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55960" cy="348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89080" cy="394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79520" cy="684540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06000" cy="459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83280" cy="68454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66480" cy="459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3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73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73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73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73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21920" cy="14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21920" cy="360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3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73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42040" cy="84204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68560" cy="46080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85600" cy="102780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901800" cy="90180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40560" y="2672640"/>
            <a:ext cx="965880" cy="471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18240" y="3463560"/>
            <a:ext cx="965880" cy="471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4480" y="3781080"/>
            <a:ext cx="965880" cy="471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66480" y="2459160"/>
            <a:ext cx="965880" cy="471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65880" cy="471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44120" cy="74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21920" cy="14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21920" cy="360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3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73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901800" cy="90180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70360" cy="53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70360" cy="53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95320" cy="3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15160" cy="3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21920" cy="14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21920" cy="360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3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901800" cy="90180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24840" cy="90180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25760" cy="55368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77320" cy="37072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21920" cy="14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21920" cy="360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3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29280" cy="62928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59080" cy="55908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901800" cy="90180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81040" cy="84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17440" cy="22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26280" cy="22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09760"/>
            <a:ext cx="617040" cy="11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21920" cy="14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21920" cy="360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3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77320" cy="37072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29280" cy="62928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901800" cy="90180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81040" cy="84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17440" cy="22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26280" cy="22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901800" cy="90180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2040" y="4110840"/>
            <a:ext cx="1773360" cy="29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21920" cy="14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21920" cy="360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33800" cy="283428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54880" cy="163188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54880" cy="163188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54880" cy="163188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38600" cy="306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19520" cy="306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24480" cy="91008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55880" cy="81324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93040" cy="64404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62840" cy="3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77640"/>
            <a:ext cx="1951920" cy="3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21920" cy="14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79800" cy="3327120"/>
            <a:chOff x="948240" y="823320"/>
            <a:chExt cx="10279800" cy="332712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50000" cy="13500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77600" cy="7776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99320" cy="1350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50000" cy="13500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77600" cy="7776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99320" cy="1350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50000" cy="13500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77600" cy="7776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99320" cy="1350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50000" cy="13500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77600" cy="7776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99320" cy="1350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79520" cy="6845400"/>
          </a:xfrm>
          <a:prstGeom prst="rect">
            <a:avLst/>
          </a:prstGeom>
          <a:gradFill rotWithShape="0"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17280" cy="684540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31200" cy="323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53840" cy="2430720"/>
            <a:chOff x="952560" y="2104200"/>
            <a:chExt cx="6153840" cy="243072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803880" cy="8038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60800" cy="4608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11600" cy="803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803880" cy="8038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60800" cy="4608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11600" cy="803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803880" cy="8038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60800" cy="4608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11600" cy="803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803880" cy="8038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60800" cy="4608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11600" cy="803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21920" cy="14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21920" cy="360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3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73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73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73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21920" cy="14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901800" cy="90180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13800" cy="132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9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13880" y="990000"/>
            <a:ext cx="1605240" cy="136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05040" cy="3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17280" cy="3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43440" cy="3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99640" cy="3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901800" cy="90180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21920" cy="14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301760" cy="58752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79840" cy="3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13800" cy="132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9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13880" y="990000"/>
            <a:ext cx="1605240" cy="136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05040" cy="3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17280" cy="3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43440" cy="3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20840" cy="60660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11480" cy="59688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301760" cy="58752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301760" cy="58752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21920" cy="14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21920" cy="360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3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98080" cy="29613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21920" cy="14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77480" cy="22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3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73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15680" cy="710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04920" cy="394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78240" cy="662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17400" cy="662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98080" cy="29613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66440" cy="846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04920" cy="394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78240" cy="662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61200" cy="662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21920" cy="14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50080" cy="360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3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73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73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73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21920" cy="14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21920" cy="360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3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73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69480" cy="795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69480" cy="795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69480" cy="795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92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6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79520" cy="684540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06000" cy="459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83280" cy="68454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66480" cy="459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3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73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73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73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21920" cy="14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51560" cy="322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3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73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73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42040" cy="84204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68560" cy="46080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85600" cy="102780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901800" cy="90180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3160" y="2666520"/>
            <a:ext cx="965880" cy="471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20480" y="3457440"/>
            <a:ext cx="965880" cy="471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6720" y="3774960"/>
            <a:ext cx="965880" cy="471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68720" y="2453040"/>
            <a:ext cx="965880" cy="471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65880" cy="471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21920" cy="14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21920" cy="360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3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73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73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901800" cy="90180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70320" cy="249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70320" cy="249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70320" cy="249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70320" cy="249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70320" cy="249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21920" cy="14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21920" cy="360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3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732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901800" cy="90180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55960" cy="348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89080" cy="394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</TotalTime>
  <Application>LibreOffice/6.0.7.3$Linux_X86_64 LibreOffice_project/00m0$Build-3</Application>
  <Words>925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2020-04-21T19:42:53Z</dcterms:modified>
  <cp:revision>176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