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BF1B0AE-E24B-4D77-BA8E-90D9E395A139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840" cy="30787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rIns="0" tIns="0" bIns="0"/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088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F5B1B3E-0C65-4C8C-AA9B-2244918344EB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840" cy="30787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rIns="0" tIns="0" bIns="0"/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091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485A40F-7C38-4C2B-9EC6-CB1838DC8132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840" cy="30787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</p:spPr>
        <p:txBody>
          <a:bodyPr lIns="0" rIns="0" tIns="0" bIns="0"/>
          <a:p>
            <a:pPr marL="216000" indent="-210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9A8FD1E-625E-4DEE-A63A-6B9DA4E78C90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9400" cy="342252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</p:spPr>
        <p:txBody>
          <a:bodyPr lIns="0" rIns="0" tIns="0" bIns="0"/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2102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84560" cy="6850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7920"/>
            <a:ext cx="12181320" cy="685044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1400" cy="36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98040" cy="11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269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26960" cy="36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06840" cy="9068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5240" y="3760560"/>
            <a:ext cx="196560" cy="662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3200" y="4766760"/>
            <a:ext cx="196560" cy="662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6320" y="4132800"/>
            <a:ext cx="196560" cy="662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7800" y="3551400"/>
            <a:ext cx="196560" cy="662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7880" y="3299760"/>
            <a:ext cx="196560" cy="662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36400" cy="20782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25360" cy="3001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75840" cy="10825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87200" cy="32205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269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26960" cy="36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47080" cy="8470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3600" cy="4658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0640" cy="10328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06840" cy="9068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7160" y="2558160"/>
            <a:ext cx="970920" cy="47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5560" y="3347280"/>
            <a:ext cx="970920" cy="47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0720" y="3666600"/>
            <a:ext cx="970920" cy="47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3800" y="2342880"/>
            <a:ext cx="970920" cy="47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0920" cy="47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06840" cy="9068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75360" cy="254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75360" cy="254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75360" cy="254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75360" cy="254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75360" cy="254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06840" cy="9068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4560" y="3696480"/>
            <a:ext cx="196560" cy="662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2160" y="4702680"/>
            <a:ext cx="196560" cy="662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45280" y="4068360"/>
            <a:ext cx="196560" cy="662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7120" y="3486960"/>
            <a:ext cx="196560" cy="662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4880" y="3421800"/>
            <a:ext cx="196560" cy="6624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06840" cy="9068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1000" cy="353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4120" cy="399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84560" cy="68504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1040" cy="45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88320" cy="68504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1520" cy="45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269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26960" cy="36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47080" cy="8470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3600" cy="4658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0640" cy="10328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06840" cy="9068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2720" y="2675520"/>
            <a:ext cx="970920" cy="47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1120" y="3464640"/>
            <a:ext cx="970920" cy="47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6640" y="3783960"/>
            <a:ext cx="970920" cy="47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69360" y="2460240"/>
            <a:ext cx="970920" cy="47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0920" cy="47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49160" cy="74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269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26960" cy="36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06840" cy="9068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75400" cy="53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75400" cy="537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036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020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269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26960" cy="36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06840" cy="9068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29880" cy="9068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0800" cy="5587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2360" cy="37123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269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26960" cy="36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34320" cy="6343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4120" cy="5641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06840" cy="9068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86080" cy="84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2480" cy="23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1320" cy="23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14800"/>
            <a:ext cx="622080" cy="11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269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26960" cy="36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2360" cy="37123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34320" cy="6343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06840" cy="9068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86080" cy="84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2480" cy="23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1320" cy="23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06840" cy="9068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9160" y="4109040"/>
            <a:ext cx="1778400" cy="300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269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26960" cy="36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38840" cy="28393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59920" cy="16369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59920" cy="16369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59920" cy="16369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3640" cy="311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24560" cy="311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29520" cy="9151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0920" cy="8182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98080" cy="6490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678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72600"/>
            <a:ext cx="195696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269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84840" cy="3332160"/>
            <a:chOff x="948240" y="823320"/>
            <a:chExt cx="10284840" cy="33321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55040" cy="13550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2640" cy="7826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04360" cy="135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55040" cy="13550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2640" cy="7826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04360" cy="135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55040" cy="13550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2640" cy="7826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04360" cy="135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55040" cy="13550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2640" cy="7826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04360" cy="1355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84560" cy="685044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2320" cy="68504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36240" cy="32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58880" cy="2435760"/>
            <a:chOff x="952560" y="2104200"/>
            <a:chExt cx="6158880" cy="24357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08920" cy="8089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65840" cy="4658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16640" cy="808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08920" cy="8089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65840" cy="4658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16640" cy="808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08920" cy="8089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65840" cy="4658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16640" cy="808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08920" cy="8089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65840" cy="4658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16640" cy="808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269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26960" cy="36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269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06840" cy="9068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18840" cy="133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9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18920" y="990000"/>
            <a:ext cx="1610280" cy="137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00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232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484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046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06840" cy="90684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269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06800" cy="5925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848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18840" cy="133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9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18920" y="990000"/>
            <a:ext cx="1610280" cy="137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00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232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48480" cy="35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25880" cy="6116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16520" cy="6019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06800" cy="5925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06800" cy="59256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269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26960" cy="36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3120" cy="296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269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2520" cy="228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0720" cy="715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09960" cy="39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3280" cy="667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2440" cy="667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3120" cy="29664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1480" cy="851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09960" cy="399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3280" cy="667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66240" cy="667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269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55120" cy="36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269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26960" cy="36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74520" cy="800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74520" cy="800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74520" cy="800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97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84560" cy="685044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1040" cy="45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88320" cy="68504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1520" cy="459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269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56600" cy="32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47080" cy="8470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3600" cy="4658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0640" cy="10328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06840" cy="9068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5320" y="2669400"/>
            <a:ext cx="970920" cy="47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3360" y="3458520"/>
            <a:ext cx="970920" cy="47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8880" y="3777840"/>
            <a:ext cx="970920" cy="47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1600" y="2454120"/>
            <a:ext cx="970920" cy="47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0920" cy="47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269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26960" cy="36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06840" cy="9068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75360" cy="254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75360" cy="254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75360" cy="254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75360" cy="254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75360" cy="254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26960" cy="149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26960" cy="360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782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06840" cy="9068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06840" cy="9068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1000" cy="3531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4120" cy="3996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2020-04-15T16:27:13Z</dcterms:modified>
  <cp:revision>158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