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ACAB5A9-CCB2-48EB-B879-19A10E1E0F6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960" cy="3039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960" cy="355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53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D7F8AF-2F10-4ED3-BDC2-CA8885CB279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960" cy="3039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960" cy="355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53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F5421C-DC36-4B83-B8BD-F687226EF95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9960" cy="3039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9960" cy="355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53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EAF490-3054-4038-B683-8699E9CBF16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760" cy="3395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280" cy="4081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520" cy="3383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040" cy="4069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5680" cy="68115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6800"/>
            <a:ext cx="12142440" cy="68115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2520" cy="36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916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2120" cy="31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5240" cy="36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464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560" y="479304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5200" y="413280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4440" y="354276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384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7520" cy="203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6480" cy="2962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6960" cy="104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8320" cy="3181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8200" cy="808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4720" cy="426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1760" cy="993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1320" y="253332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0360" y="333684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880" y="364176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8600" y="233244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056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520" y="472896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4160" y="406836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3760" y="347832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5880"/>
            <a:ext cx="157680" cy="62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2120" cy="31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5240" cy="36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5680" cy="6811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2160" cy="45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9440" cy="6811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2640" cy="45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8200" cy="808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4720" cy="426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1760" cy="993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880" y="265068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920" y="345420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800" y="375912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160" y="244980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0280" cy="71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6520" cy="49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6520" cy="49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1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1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1000" cy="867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1920" cy="519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3480" cy="3673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5440" cy="595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5240" cy="525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7200" cy="81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3600" cy="1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2440" cy="1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5920"/>
            <a:ext cx="583200" cy="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3480" cy="3673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5440" cy="595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7200" cy="81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3600" cy="1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2440" cy="1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1120" y="4125600"/>
            <a:ext cx="1739520" cy="26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9960" cy="2800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1040" cy="1598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1040" cy="1598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1040" cy="1598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4760" cy="272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5680" cy="272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0640" cy="876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2040" cy="779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9200" cy="610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90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1480"/>
            <a:ext cx="1918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5680" cy="68115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3440" cy="6811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7360" cy="32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0000" cy="2396880"/>
            <a:chOff x="952560" y="2104200"/>
            <a:chExt cx="6120000" cy="2396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0040" cy="770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6960" cy="426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7760" cy="77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0040" cy="770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6960" cy="426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7760" cy="77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0040" cy="770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6960" cy="426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7760" cy="77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0040" cy="770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6960" cy="426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7760" cy="77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5960" cy="3293280"/>
            <a:chOff x="948240" y="823320"/>
            <a:chExt cx="10245960" cy="3293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6160" cy="1316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3760" cy="743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5480" cy="131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6160" cy="1316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3760" cy="743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5480" cy="131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6160" cy="1316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3760" cy="743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5480" cy="131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6160" cy="1316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3760" cy="743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5480" cy="131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9960" cy="12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0040" y="990000"/>
            <a:ext cx="1571400" cy="13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1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3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96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5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7960" cy="86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7920" cy="553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60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9960" cy="12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0040" y="990000"/>
            <a:ext cx="1571400" cy="13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1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3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96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7000" cy="572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7640" cy="563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7920" cy="553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7920" cy="5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4240" cy="2927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3640" cy="22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1840" cy="67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1080" cy="36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4400" cy="62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3560" cy="62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4240" cy="2927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2600" cy="81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1080" cy="36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4400" cy="62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7360" cy="62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624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564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564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564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5680" cy="6811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2160" cy="45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9440" cy="6811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2640" cy="45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7720" cy="31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8200" cy="808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4720" cy="426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1760" cy="993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480" y="264456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160" y="344808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040" y="375300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6400" y="244368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2040" cy="43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8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8080" cy="35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9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7960" cy="867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7960" cy="867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648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2020-05-20T07:43:09Z</dcterms:modified>
  <cp:revision>290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