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74C4D0F-4F7D-49F1-943F-AF68BB9FB7D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5720" cy="30456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5720" cy="3559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5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112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580F70A-E9E1-499D-8AE2-CF7A524DB47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5720" cy="30456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5720" cy="3559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112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D6EF154-36CC-4DD1-9DA2-F245F017FEF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5720" cy="30456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5720" cy="3559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112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8B8B63C-295B-477B-AECC-8B1260EAFDB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8520" cy="3401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6280" cy="33894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6800" cy="407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120" cy="34142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640" cy="410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1440" cy="68173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1040"/>
            <a:ext cx="12148200" cy="68173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8280" cy="36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4920" cy="11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7880" cy="32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1000" cy="36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080" y="3738600"/>
            <a:ext cx="163440" cy="62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6000" y="4789440"/>
            <a:ext cx="163440" cy="62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9440" y="4132800"/>
            <a:ext cx="163440" cy="62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0120" y="3544200"/>
            <a:ext cx="163440" cy="62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1040" y="3277800"/>
            <a:ext cx="163440" cy="62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3280" cy="2045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2240" cy="296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2720" cy="1049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4080" cy="3187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3960" cy="8139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0480" cy="4327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7520" cy="9997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3480" y="253692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3960" y="333936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7040" y="364536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2200" y="233496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2240" cy="22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2240" cy="22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2240" cy="22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2240" cy="22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2240" cy="22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400" y="3674520"/>
            <a:ext cx="163440" cy="62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4960" y="4725360"/>
            <a:ext cx="163440" cy="62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8400" y="4068360"/>
            <a:ext cx="163440" cy="62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9440" y="3479760"/>
            <a:ext cx="163440" cy="62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8040" y="3399840"/>
            <a:ext cx="163440" cy="62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7880" cy="320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1000" cy="36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1440" cy="68173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7920" cy="45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5200" cy="6817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8400" cy="45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3960" cy="8139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0480" cy="4327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7520" cy="9997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9040" y="265428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9520" y="345672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2960" y="376272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7760" y="245232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6040" cy="71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2280" cy="504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2280" cy="504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724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70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6760" cy="8737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7680" cy="5256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9240" cy="3679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1200" cy="6012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1000" cy="5310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296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9360" cy="19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8200" cy="19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1680"/>
            <a:ext cx="588960" cy="8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9240" cy="3679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1200" cy="6012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296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9360" cy="19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8200" cy="19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7880" y="4123080"/>
            <a:ext cx="1745280" cy="26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5720" cy="28062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6800" cy="16038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6800" cy="16038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6800" cy="16038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0520" cy="278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1440" cy="278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6400" cy="8820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7800" cy="7851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4960" cy="6159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47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5720"/>
            <a:ext cx="192384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1440" cy="68173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9200" cy="68173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3120" cy="32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5760" cy="2402640"/>
            <a:chOff x="952560" y="2104200"/>
            <a:chExt cx="6125760" cy="24026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5800" cy="775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2720" cy="432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3520" cy="775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5800" cy="775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2720" cy="432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3520" cy="775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5800" cy="775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2720" cy="432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3520" cy="775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5800" cy="775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2720" cy="432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3520" cy="775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1720" cy="3299040"/>
            <a:chOff x="948240" y="823320"/>
            <a:chExt cx="10251720" cy="32990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1920" cy="1321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9520" cy="749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1240" cy="132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1920" cy="1321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9520" cy="749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1240" cy="132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1920" cy="1321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9520" cy="749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1240" cy="132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1920" cy="1321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9520" cy="749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1240" cy="132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5720" cy="129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5800" y="990000"/>
            <a:ext cx="1577160" cy="133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6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920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53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15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3720" cy="87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3680" cy="5594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17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5720" cy="129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5800" y="990000"/>
            <a:ext cx="1577160" cy="133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6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920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53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2760" cy="5785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3400" cy="5688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3680" cy="5594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3680" cy="55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0000" cy="293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9400" cy="22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7600" cy="682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6840" cy="3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0160" cy="634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9320" cy="634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0000" cy="293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8360" cy="81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6840" cy="3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0160" cy="634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3120" cy="634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200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1400" cy="767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1400" cy="767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1400" cy="767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4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1440" cy="68173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7920" cy="45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5200" cy="6817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8400" cy="45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3480" cy="31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3960" cy="8139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0480" cy="4327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7520" cy="9997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1640" y="264816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1760" y="345060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5200" y="375660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0000" y="244620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7800" cy="44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384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3840" cy="35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5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3720" cy="8737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3720" cy="8737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2240" cy="22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2240" cy="22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2240" cy="22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2240" cy="22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2240" cy="22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2020-05-15T08:38:53Z</dcterms:modified>
  <cp:revision>268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