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1.png"/><Relationship Id="rId7" Type="http://schemas.openxmlformats.org/officeDocument/2006/relationships/image" Target="../media/image3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1.png"/><Relationship Id="rId7" Type="http://schemas.openxmlformats.org/officeDocument/2006/relationships/image" Target="../media/image3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svg"/><Relationship Id="rId18" Type="http://schemas.openxmlformats.org/officeDocument/2006/relationships/image" Target="../media/image71.png"/><Relationship Id="rId3" Type="http://schemas.openxmlformats.org/officeDocument/2006/relationships/image" Target="../media/image56.svg"/><Relationship Id="rId21" Type="http://schemas.openxmlformats.org/officeDocument/2006/relationships/image" Target="../media/image74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70.sv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8.svg"/><Relationship Id="rId10" Type="http://schemas.openxmlformats.org/officeDocument/2006/relationships/image" Target="../media/image63.png"/><Relationship Id="rId19" Type="http://schemas.openxmlformats.org/officeDocument/2006/relationships/image" Target="../media/image72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2971800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4988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650</Words>
  <Application>Microsoft Office PowerPoint</Application>
  <PresentationFormat>Grand écran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76</cp:revision>
  <dcterms:created xsi:type="dcterms:W3CDTF">2020-01-03T16:12:47Z</dcterms:created>
  <dcterms:modified xsi:type="dcterms:W3CDTF">2020-03-23T05:37:10Z</dcterms:modified>
</cp:coreProperties>
</file>