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7BA68F-9723-4AD8-B81F-D6ADA9D60BC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4800" cy="30646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4800" cy="3578760"/>
          </a:xfrm>
          <a:prstGeom prst="rect">
            <a:avLst/>
          </a:prstGeom>
        </p:spPr>
        <p:txBody>
          <a:bodyPr lIns="0" rIns="0" tIns="0" bIns="0"/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020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EA2DFC-3519-4170-AE61-B86C48AFA68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4800" cy="30646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4800" cy="3578760"/>
          </a:xfrm>
          <a:prstGeom prst="rect">
            <a:avLst/>
          </a:prstGeom>
        </p:spPr>
        <p:txBody>
          <a:bodyPr lIns="0" rIns="0" tIns="0" bIns="0"/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020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4DD750-1792-44FA-9474-F7EE6A5EFC0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4800" cy="30646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4800" cy="3578760"/>
          </a:xfrm>
          <a:prstGeom prst="rect">
            <a:avLst/>
          </a:prstGeom>
        </p:spPr>
        <p:txBody>
          <a:bodyPr lIns="0" rIns="0" tIns="0" bIns="0"/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020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163BC0-C526-4370-A12C-60573CF04D1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/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360" cy="34084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880" cy="4094280"/>
          </a:xfrm>
          <a:prstGeom prst="rect">
            <a:avLst/>
          </a:prstGeom>
        </p:spPr>
        <p:txBody>
          <a:bodyPr lIns="0" rIns="0" tIns="0" bIns="0"/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0520" cy="68364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1600"/>
            <a:ext cx="12167280" cy="68364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7360" cy="36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400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6960" cy="33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0080" cy="38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120" y="375120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600" y="477648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0360" y="413280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7160" y="354816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640" y="329040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2360" cy="20642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1320" cy="298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1800" cy="10684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3160" cy="3206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3040" cy="8330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9560" cy="4518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6600" cy="10188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1400" y="254844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5840" y="334440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4960" y="365688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4080" y="234000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440" y="368712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560" y="471240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9320" y="406836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6480" y="348372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640" y="3412440"/>
            <a:ext cx="182520" cy="648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6960" cy="339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0080" cy="385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0520" cy="6836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7000" cy="45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4280" cy="6836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7480" cy="45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3040" cy="8330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9560" cy="4518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6600" cy="10188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6960" y="266580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1400" y="346176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0880" y="377424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9640" y="245736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5120" cy="7351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1360" cy="52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1360" cy="52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63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61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5840" cy="8928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6760" cy="5446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8320" cy="3698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0280" cy="6202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0080" cy="5500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204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8440" cy="2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728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1120"/>
            <a:ext cx="608040" cy="10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8320" cy="3698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0280" cy="6202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204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8440" cy="2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728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160" y="4115160"/>
            <a:ext cx="1764360" cy="28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4800" cy="28252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5880" cy="16228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5880" cy="16228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5880" cy="16228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9600" cy="29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0520" cy="297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5480" cy="9010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6880" cy="8042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4040" cy="6350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38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6640"/>
            <a:ext cx="19429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0520" cy="68364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8280" cy="68364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2200" cy="32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4840" cy="2421720"/>
            <a:chOff x="952560" y="2104200"/>
            <a:chExt cx="6144840" cy="24217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4880" cy="794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1800" cy="451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2600" cy="79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4880" cy="794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1800" cy="451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2600" cy="79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4880" cy="794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1800" cy="451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2600" cy="79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4880" cy="794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1800" cy="451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2600" cy="79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0800" cy="3318120"/>
            <a:chOff x="948240" y="823320"/>
            <a:chExt cx="10270800" cy="33181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1000" cy="1341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8600" cy="768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0320" cy="134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1000" cy="1341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8600" cy="768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0320" cy="134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1000" cy="1341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8600" cy="768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0320" cy="134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1000" cy="1341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8600" cy="768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0320" cy="134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4800" cy="131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5240" y="990000"/>
            <a:ext cx="1596240" cy="13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60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82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44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06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2800" cy="8928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2760" cy="5785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08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4800" cy="131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5240" y="990000"/>
            <a:ext cx="1596240" cy="13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60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82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44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1840" cy="5976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2480" cy="5878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2760" cy="5785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2760" cy="5785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9080" cy="2952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8480" cy="22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6680" cy="70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5920" cy="385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9240" cy="653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8400" cy="653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9080" cy="2952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7440" cy="83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5920" cy="385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9240" cy="653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2200" cy="653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108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0480" cy="786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0480" cy="786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0480" cy="786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0520" cy="6836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7000" cy="45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4280" cy="6836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7480" cy="45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2560" cy="32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3040" cy="8330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9560" cy="4518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6600" cy="10188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9560" y="265968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3640" y="345564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3120" y="376812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1880" y="245124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6880" cy="46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29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292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4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2800" cy="8928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2800" cy="8928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1320" cy="24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2020-04-28T19:04:26Z</dcterms:modified>
  <cp:revision>207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