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3C28DD-1598-4D74-8A05-79A6D01F159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040" cy="3058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040" cy="357300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4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82B770-9521-44B1-9932-8817CF70FA6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040" cy="3058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040" cy="3573000"/>
          </a:xfrm>
          <a:prstGeom prst="rect">
            <a:avLst/>
          </a:prstGeom>
        </p:spPr>
        <p:txBody>
          <a:bodyPr lIns="0" rIns="0" tIns="0" bIns="0"/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4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A8E2E2-E44D-4A4F-A951-DC234066862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040" cy="3058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040" cy="3573000"/>
          </a:xfrm>
          <a:prstGeom prst="rect">
            <a:avLst/>
          </a:prstGeom>
        </p:spPr>
        <p:txBody>
          <a:bodyPr lIns="0" rIns="0" tIns="0" bIns="0"/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4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65E86F-5BF3-4E7B-B3CD-3537ADE6D10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/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600" cy="34027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120" cy="4088520"/>
          </a:xfrm>
          <a:prstGeom prst="rect">
            <a:avLst/>
          </a:prstGeom>
        </p:spPr>
        <p:txBody>
          <a:bodyPr lIns="0" rIns="0" tIns="0" bIns="0"/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4760" cy="68306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7360"/>
            <a:ext cx="12161520" cy="68306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1600" cy="36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824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1200" cy="33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4320" cy="37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760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8008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6120" y="413280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1120" y="354672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608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6600" cy="2058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5560" cy="298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6040" cy="1062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7400" cy="3200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3800" cy="446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0840" cy="1013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240" y="254556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2960" y="334332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800" y="365400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200" y="233892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352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600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5080" y="406836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0440" y="348228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8120"/>
            <a:ext cx="176760" cy="64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1200" cy="333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4320" cy="37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4760" cy="6830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1240" cy="45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8520" cy="6830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1720" cy="45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3800" cy="446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0840" cy="1013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800" y="266292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8520" y="346068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720" y="377136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6760" y="245628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9360" cy="729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5600" cy="51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5600" cy="51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056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040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0080" cy="887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1000" cy="538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2560" cy="3692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4520" cy="614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4320" cy="544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6280" cy="82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2680" cy="2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152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5360"/>
            <a:ext cx="602280" cy="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2560" cy="3692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4520" cy="614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6280" cy="82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2680" cy="2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152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8600" cy="28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9040" cy="2819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0120" cy="1617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0120" cy="1617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0120" cy="1617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3840" cy="291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4760" cy="291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9720" cy="895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1120" cy="798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8280" cy="629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80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2400"/>
            <a:ext cx="193716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4760" cy="68306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2520" cy="6830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6440" cy="32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9080" cy="2415960"/>
            <a:chOff x="952560" y="2104200"/>
            <a:chExt cx="6139080" cy="2415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9120" cy="789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6040" cy="446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6840" cy="7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9120" cy="789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6040" cy="446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6840" cy="7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9120" cy="789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6040" cy="446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6840" cy="7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9120" cy="789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6040" cy="446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6840" cy="7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5040" cy="3312360"/>
            <a:chOff x="948240" y="823320"/>
            <a:chExt cx="10265040" cy="3312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5240" cy="1335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2840" cy="762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4560" cy="133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5240" cy="1335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2840" cy="762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4560" cy="133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5240" cy="1335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2840" cy="762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4560" cy="133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5240" cy="1335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2840" cy="762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4560" cy="133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904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9480" y="990000"/>
            <a:ext cx="1590480" cy="13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0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25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86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48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7040" cy="887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7000" cy="572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50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904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9480" y="990000"/>
            <a:ext cx="1590480" cy="13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0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25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86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6080" cy="591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6720" cy="582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7000" cy="572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7000" cy="572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3320" cy="2946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2720" cy="22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0920" cy="695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0160" cy="37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348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264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3320" cy="2946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1680" cy="83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0160" cy="37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348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644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532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4720" cy="780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4720" cy="780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4720" cy="780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7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4760" cy="6830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1240" cy="45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8520" cy="6830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1720" cy="45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680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3800" cy="446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0840" cy="1013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400" y="265680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0760" y="345456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960" y="376524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000" y="245016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112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7160" cy="14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716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8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7040" cy="887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7040" cy="887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5560" cy="23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2020-05-04T09:28:42Z</dcterms:modified>
  <cp:revision>226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