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4E5723C-ADEB-4EF3-863D-777DCDD19990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2840" cy="30427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2840" cy="3556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2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8240" cy="41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6B599C4-2A6B-4828-8CF7-FCE28E6EAAE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000" cy="342612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160" cy="342828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2840" cy="30427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2840" cy="3556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8240" cy="41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A243F05-ED5C-4B84-8325-16A8E300532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2840" cy="30427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2840" cy="3556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8240" cy="41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B004810-625F-44FB-9EF1-7563B544C89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5640" cy="33987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6160" cy="4084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3400" cy="33865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3920" cy="40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4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8240" cy="341136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8760" cy="4097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560" cy="341568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600" cy="342072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840" cy="342396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8560" cy="681444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3920"/>
            <a:ext cx="12145320" cy="681444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5400" cy="362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2040" cy="109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096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0960" cy="35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0840" cy="8708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5000" cy="317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8120" cy="363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096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0960" cy="35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0840" cy="8708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2800" y="3736800"/>
            <a:ext cx="160560" cy="626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5280" y="4790880"/>
            <a:ext cx="160560" cy="626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2320" y="4132800"/>
            <a:ext cx="160560" cy="626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2280" y="3543480"/>
            <a:ext cx="160560" cy="626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0680" y="3275640"/>
            <a:ext cx="160560" cy="626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0400" cy="20422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9360" cy="2965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9840" cy="10465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1200" cy="31845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096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0960" cy="35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1080" cy="8110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7600" cy="4298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4640" cy="9968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0840" cy="8708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2760" y="2535120"/>
            <a:ext cx="934920" cy="4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2160" y="3337920"/>
            <a:ext cx="934920" cy="4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6320" y="3643560"/>
            <a:ext cx="934920" cy="4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0400" y="2333520"/>
            <a:ext cx="934920" cy="4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4920" cy="4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0840" cy="8708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9360" cy="218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9360" cy="218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9360" cy="218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9360" cy="218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9360" cy="218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0840" cy="8708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2120" y="3672720"/>
            <a:ext cx="160560" cy="626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4240" y="4726800"/>
            <a:ext cx="160560" cy="626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1280" y="4068360"/>
            <a:ext cx="160560" cy="626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1600" y="3479040"/>
            <a:ext cx="160560" cy="626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7680" y="3397680"/>
            <a:ext cx="160560" cy="626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0840" cy="8708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5000" cy="317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8120" cy="363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8560" cy="68144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5040" cy="456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2320" cy="68144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5520" cy="456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096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0960" cy="35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1080" cy="8110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7600" cy="4298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4640" cy="9968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0840" cy="8708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8320" y="2652480"/>
            <a:ext cx="934920" cy="4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7720" y="3455280"/>
            <a:ext cx="934920" cy="4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2240" y="3760920"/>
            <a:ext cx="934920" cy="4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5960" y="2450880"/>
            <a:ext cx="934920" cy="4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4920" cy="4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3160" cy="71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096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0960" cy="35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0840" cy="8708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9400" cy="50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9400" cy="50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436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420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096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0960" cy="35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0840" cy="8708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3880" cy="8708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4800" cy="5227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6360" cy="36763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096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0960" cy="35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8320" cy="5983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8120" cy="5281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0840" cy="8708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0080" cy="81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6480" cy="19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5320" cy="19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8800"/>
            <a:ext cx="586080" cy="7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096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0960" cy="35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6360" cy="36763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8320" cy="5983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0840" cy="8708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0080" cy="81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6480" cy="19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5320" cy="19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0840" cy="8708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0760" y="4123440"/>
            <a:ext cx="1742400" cy="264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096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0960" cy="35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2840" cy="28033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3920" cy="16009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3920" cy="16009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3920" cy="16009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7640" cy="275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8560" cy="275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3520" cy="8791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4920" cy="7822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2080" cy="6130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18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8600"/>
            <a:ext cx="192096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8560" cy="681444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6320" cy="68144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024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2880" cy="2399760"/>
            <a:chOff x="952560" y="2104200"/>
            <a:chExt cx="6122880" cy="23997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2920" cy="7729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9840" cy="4298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0640" cy="772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2920" cy="7729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9840" cy="4298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0640" cy="772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2920" cy="7729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9840" cy="4298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0640" cy="772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2920" cy="7729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9840" cy="4298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0640" cy="772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096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8840" cy="3296160"/>
            <a:chOff x="948240" y="823320"/>
            <a:chExt cx="10248840" cy="32961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9040" cy="13190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6640" cy="7466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8360" cy="1319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9040" cy="13190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6640" cy="7466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8360" cy="1319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9040" cy="13190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6640" cy="7466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8360" cy="1319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9040" cy="13190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6640" cy="7466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8360" cy="1319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096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0960" cy="35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096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0840" cy="8708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2840" cy="129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2920" y="990000"/>
            <a:ext cx="1574280" cy="133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40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632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24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86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0840" cy="87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096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0800" cy="5565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88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2840" cy="129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2920" y="990000"/>
            <a:ext cx="1574280" cy="133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40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632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248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9880" cy="5756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0520" cy="5659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0800" cy="5565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0800" cy="55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096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0960" cy="35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7120" cy="29304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096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6520" cy="22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4720" cy="679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3960" cy="363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7280" cy="6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6440" cy="6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7120" cy="29304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5480" cy="815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3960" cy="363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7280" cy="6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0240" cy="6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096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9120" cy="35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096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0960" cy="35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8520" cy="764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8520" cy="764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8520" cy="764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8560" cy="68144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5040" cy="456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2320" cy="68144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5520" cy="456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096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0600" cy="31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1080" cy="8110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7600" cy="4298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4640" cy="9968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0840" cy="8708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0920" y="2646360"/>
            <a:ext cx="934920" cy="4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9960" y="3449160"/>
            <a:ext cx="934920" cy="4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4480" y="3754800"/>
            <a:ext cx="934920" cy="4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8200" y="2444760"/>
            <a:ext cx="934920" cy="4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4920" cy="4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096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0960" cy="35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2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0840" cy="8708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0840" cy="8708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9360" cy="218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9360" cy="218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9360" cy="218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9360" cy="218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9360" cy="218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2020-05-17T08:09:28Z</dcterms:modified>
  <cp:revision>282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