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4C42503-0110-481D-9EAC-01FAE6464179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2400" cy="30322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2400" cy="354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2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1780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7F5ACF7-5459-4C77-8137-735B001C374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560" cy="341568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720" cy="341784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520" cy="341964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960" cy="342108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760" cy="342288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840" cy="342396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920" cy="342504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000" cy="342612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 web page will be used to define strategies of SAI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web page we will have in the left, the different strategies of SAI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On the right, the user will give for each strategies the name to call it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080" cy="342720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I said in the previous slide, the user will have the opportunity to teach SAI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teach SAI using his voice and SAI will clearly understand what user said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also use the mouse to teach SAI a new skills while showing how a strategy works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160" cy="342828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slide, I show you what the power of SAI regarding to other WAI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on the graph below, SAI will constantly learn new things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2400" cy="30322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2400" cy="354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1780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C667827-AFB2-471A-A058-A1B31CB380C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2400" cy="30322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2400" cy="354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1780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57AE6E0-6608-448B-B788-E777AB4928F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5200" cy="33883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5720" cy="4074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2960" cy="33760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3480" cy="4061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3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7800" cy="340092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8320" cy="408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2120" cy="340524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2640" cy="409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7160" cy="341028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7680" cy="4096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0400" cy="341352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0920" cy="4099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38120" cy="680400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4000"/>
            <a:ext cx="12134880" cy="680400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4960" cy="361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1600" cy="10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0520" cy="14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0520" cy="35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0400" cy="8604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4560" cy="306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47680" cy="353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0520" cy="14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0520" cy="35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0400" cy="8604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5320" y="3729600"/>
            <a:ext cx="150120" cy="615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2760" y="4798080"/>
            <a:ext cx="150120" cy="615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42760" y="4132800"/>
            <a:ext cx="150120" cy="615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9120" y="3541320"/>
            <a:ext cx="150120" cy="615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8520" y="3268440"/>
            <a:ext cx="150120" cy="615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89960" cy="2031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78920" cy="295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29400" cy="1036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0760" cy="3174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0520" cy="14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0520" cy="35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0640" cy="8006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27160" cy="4194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4200" cy="9864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0400" cy="8604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8440" y="2528640"/>
            <a:ext cx="924480" cy="430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5680" y="3333600"/>
            <a:ext cx="924480" cy="430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2000" y="3637080"/>
            <a:ext cx="924480" cy="430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3920" y="2329200"/>
            <a:ext cx="924480" cy="430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4480" cy="430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0400" cy="8604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28920" cy="208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28920" cy="208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28920" cy="208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28920" cy="208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28920" cy="208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0400" cy="8604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4640" y="3665520"/>
            <a:ext cx="150120" cy="615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1720" y="4734000"/>
            <a:ext cx="150120" cy="615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91720" y="4068360"/>
            <a:ext cx="150120" cy="615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8440" y="3476880"/>
            <a:ext cx="150120" cy="615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5520" y="3390480"/>
            <a:ext cx="150120" cy="615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0400" cy="8604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4560" cy="306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47680" cy="353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38120" cy="68040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4600" cy="454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1880" cy="6804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5080" cy="454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0520" cy="14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0520" cy="35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0640" cy="8006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27160" cy="4194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4200" cy="9864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0400" cy="8604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4000" y="2646000"/>
            <a:ext cx="924480" cy="430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1240" y="3450960"/>
            <a:ext cx="924480" cy="430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7920" y="3754440"/>
            <a:ext cx="924480" cy="430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39480" y="2446560"/>
            <a:ext cx="924480" cy="430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4480" cy="430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2720" cy="70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0520" cy="14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0520" cy="35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0400" cy="8604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28960" cy="49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28960" cy="49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3920" cy="3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3760" cy="3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0520" cy="14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0520" cy="35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0400" cy="8604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3440" cy="8604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4360" cy="5122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5920" cy="36658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0520" cy="14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0520" cy="35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87880" cy="5878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17680" cy="5176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0400" cy="8604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39640" cy="80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6040" cy="18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4880" cy="18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68720"/>
            <a:ext cx="575640" cy="6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0520" cy="14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0520" cy="35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5920" cy="36658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87880" cy="5878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0400" cy="8604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39640" cy="80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6040" cy="18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4880" cy="18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0400" cy="8604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6160" y="4128120"/>
            <a:ext cx="1731960" cy="25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0520" cy="14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0520" cy="35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2400" cy="27928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3480" cy="15904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3480" cy="15904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3480" cy="15904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97200" cy="265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78120" cy="265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3080" cy="8686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4480" cy="7718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1640" cy="6026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1440" cy="3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9040"/>
            <a:ext cx="1910520" cy="3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38120" cy="680400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5880" cy="68040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89800" cy="31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2440" cy="2389320"/>
            <a:chOff x="952560" y="2104200"/>
            <a:chExt cx="6112440" cy="23893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2480" cy="7624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19400" cy="4194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0200" cy="76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2480" cy="7624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19400" cy="419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0200" cy="76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2480" cy="7624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19400" cy="4194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0200" cy="76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2480" cy="7624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19400" cy="4194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0200" cy="76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0520" cy="14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38400" cy="3285720"/>
            <a:chOff x="948240" y="823320"/>
            <a:chExt cx="10238400" cy="32857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08600" cy="13086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6200" cy="7362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57920" cy="1308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08600" cy="13086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6200" cy="7362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57920" cy="1308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08600" cy="13086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6200" cy="7362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57920" cy="1308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08600" cy="13086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6200" cy="7362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57920" cy="1308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0520" cy="14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0520" cy="35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0520" cy="14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0400" cy="8604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2400" cy="128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2840" y="990000"/>
            <a:ext cx="1563840" cy="132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3640" cy="3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5880" cy="3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2040" cy="3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58240" cy="3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0400" cy="86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0520" cy="14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0360" cy="5461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38440" cy="3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2400" cy="128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2840" y="990000"/>
            <a:ext cx="1563840" cy="132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3640" cy="3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5880" cy="3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2040" cy="3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79440" cy="5652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0080" cy="5554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0360" cy="5461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0360" cy="54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0520" cy="14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0520" cy="35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6680" cy="29199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0520" cy="14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6080" cy="22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4280" cy="669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3520" cy="353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6840" cy="621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6000" cy="621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6680" cy="29199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5040" cy="805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3520" cy="353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6840" cy="621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19800" cy="621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0520" cy="14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08680" cy="35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0520" cy="14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0520" cy="35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28080" cy="7538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28080" cy="7538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28080" cy="7538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38120" cy="68040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4600" cy="454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1880" cy="6804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5080" cy="454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0520" cy="14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0160" cy="31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0640" cy="8006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27160" cy="4194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4200" cy="9864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0400" cy="8604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6600" y="2639880"/>
            <a:ext cx="924480" cy="430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3480" y="3444840"/>
            <a:ext cx="924480" cy="430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0160" y="3748320"/>
            <a:ext cx="924480" cy="430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1720" y="2440440"/>
            <a:ext cx="924480" cy="430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4480" cy="430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0520" cy="14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0520" cy="35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1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0400" cy="8604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0400" cy="8604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28920" cy="208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28920" cy="208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28920" cy="208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28920" cy="208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28920" cy="208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2020-05-27T09:40:14Z</dcterms:modified>
  <cp:revision>317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