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10e4b7427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10e4b7427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0e4b7427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0e4b7427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0e4b7427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0e4b7427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b659aec6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b659aec6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98304168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98304168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98304168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98304168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98304168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9830416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992eeb9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992eeb9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659aec6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659aec6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659aec6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659aec6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9830416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9830416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0e4b742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10e4b742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0e4b742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0e4b742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DFA To 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elimination </a:t>
            </a:r>
            <a:r>
              <a:rPr lang="en"/>
              <a:t>method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 rotWithShape="1">
          <a:blip r:embed="rId3">
            <a:alphaModFix/>
          </a:blip>
          <a:srcRect b="0" l="0" r="0" t="60589"/>
          <a:stretch/>
        </p:blipFill>
        <p:spPr>
          <a:xfrm>
            <a:off x="137025" y="806775"/>
            <a:ext cx="3792501" cy="21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 rotWithShape="1">
          <a:blip r:embed="rId4">
            <a:alphaModFix/>
          </a:blip>
          <a:srcRect b="63542" l="0" r="0" t="0"/>
          <a:stretch/>
        </p:blipFill>
        <p:spPr>
          <a:xfrm>
            <a:off x="3929525" y="912900"/>
            <a:ext cx="5191502" cy="2644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 rotWithShape="1">
          <a:blip r:embed="rId3">
            <a:alphaModFix/>
          </a:blip>
          <a:srcRect b="28041" l="0" r="0" t="35860"/>
          <a:stretch/>
        </p:blipFill>
        <p:spPr>
          <a:xfrm>
            <a:off x="3841525" y="1462925"/>
            <a:ext cx="4918023" cy="248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63542" l="0" r="0" t="0"/>
          <a:stretch/>
        </p:blipFill>
        <p:spPr>
          <a:xfrm>
            <a:off x="40550" y="1607725"/>
            <a:ext cx="3493324" cy="1779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 b="28041" l="0" r="0" t="35860"/>
          <a:stretch/>
        </p:blipFill>
        <p:spPr>
          <a:xfrm>
            <a:off x="202650" y="1076925"/>
            <a:ext cx="3789002" cy="191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 rotWithShape="1">
          <a:blip r:embed="rId3">
            <a:alphaModFix/>
          </a:blip>
          <a:srcRect b="0" l="0" r="0" t="73752"/>
          <a:stretch/>
        </p:blipFill>
        <p:spPr>
          <a:xfrm>
            <a:off x="4037900" y="1388574"/>
            <a:ext cx="5019049" cy="184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275363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425" y="0"/>
            <a:ext cx="9294850" cy="48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- State Elimination Method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Step 1 – DFA to New </a:t>
            </a:r>
            <a:r>
              <a:rPr b="1" lang="en" sz="2000"/>
              <a:t>finite</a:t>
            </a:r>
            <a:r>
              <a:rPr b="1" lang="en" sz="2000"/>
              <a:t> automaton GNFA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Add a new start state </a:t>
            </a:r>
            <a:r>
              <a:rPr b="1" lang="en" sz="2000"/>
              <a:t>with</a:t>
            </a:r>
            <a:r>
              <a:rPr b="1" lang="en" sz="2000"/>
              <a:t> epsilon </a:t>
            </a:r>
            <a:r>
              <a:rPr b="1" lang="en" sz="2000"/>
              <a:t>transition</a:t>
            </a:r>
            <a:r>
              <a:rPr b="1" lang="en" sz="2000"/>
              <a:t> from old start state.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en" sz="2000"/>
              <a:t>Add a new final state with epsilon transition from old one.</a:t>
            </a:r>
            <a:endParaRPr b="1"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GNFA - same as NFA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</a:t>
            </a:r>
            <a:r>
              <a:rPr b="1" lang="en" sz="1600"/>
              <a:t>t have regular expression on transitions 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Connect two states by reading a block of string</a:t>
            </a:r>
            <a:endParaRPr b="1"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Step 2 - GNFA to RE</a:t>
            </a:r>
            <a:endParaRPr b="1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of GNFA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Start state has outgoing arrow but no </a:t>
            </a:r>
            <a:r>
              <a:rPr b="1" lang="en" sz="2000"/>
              <a:t>arrow coming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Single final state ; no outgoing arrow only incoming arrows.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Every state ( except for start and accept) have one arrow goes from every state to every other state, and also a self loop to each state.</a:t>
            </a:r>
            <a:endParaRPr b="1"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GNFA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50" y="1274750"/>
            <a:ext cx="8317150" cy="378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Basics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 loop does not count as Inward or Outward 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multiple final states are present, connect them all to the same Final state with epsilon transition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Omit dead states at the beginning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Sequence of elimination does not matter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eliminate all states that are not start or final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elimination, we need to preserve EVERY transition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every inward edge of a eliminating state to every outward edge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75" y="0"/>
            <a:ext cx="86812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0"/>
          <p:cNvPicPr preferRelativeResize="0"/>
          <p:nvPr/>
        </p:nvPicPr>
        <p:blipFill rotWithShape="1">
          <a:blip r:embed="rId3">
            <a:alphaModFix/>
          </a:blip>
          <a:srcRect b="75906" l="0" r="0" t="0"/>
          <a:stretch/>
        </p:blipFill>
        <p:spPr>
          <a:xfrm>
            <a:off x="1417799" y="200650"/>
            <a:ext cx="6308400" cy="2198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 rotWithShape="1">
          <a:blip r:embed="rId3">
            <a:alphaModFix/>
          </a:blip>
          <a:srcRect b="39288" l="0" r="0" t="23563"/>
          <a:stretch/>
        </p:blipFill>
        <p:spPr>
          <a:xfrm>
            <a:off x="1900475" y="2495525"/>
            <a:ext cx="5343049" cy="256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1"/>
          <p:cNvPicPr preferRelativeResize="0"/>
          <p:nvPr/>
        </p:nvPicPr>
        <p:blipFill rotWithShape="1">
          <a:blip r:embed="rId3">
            <a:alphaModFix/>
          </a:blip>
          <a:srcRect b="0" l="0" r="0" t="60589"/>
          <a:stretch/>
        </p:blipFill>
        <p:spPr>
          <a:xfrm>
            <a:off x="4054975" y="1154175"/>
            <a:ext cx="4984525" cy="284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 rotWithShape="1">
          <a:blip r:embed="rId3">
            <a:alphaModFix/>
          </a:blip>
          <a:srcRect b="39288" l="0" r="0" t="23563"/>
          <a:stretch/>
        </p:blipFill>
        <p:spPr>
          <a:xfrm>
            <a:off x="301075" y="1154175"/>
            <a:ext cx="3416150" cy="2012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