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69" r:id="rId4"/>
    <p:sldId id="264" r:id="rId5"/>
    <p:sldId id="268" r:id="rId6"/>
    <p:sldId id="258" r:id="rId7"/>
    <p:sldId id="270" r:id="rId8"/>
    <p:sldId id="263" r:id="rId9"/>
    <p:sldId id="267" r:id="rId10"/>
    <p:sldId id="262" r:id="rId11"/>
    <p:sldId id="265" r:id="rId12"/>
    <p:sldId id="266" r:id="rId13"/>
    <p:sldId id="259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D1BA3A-2970-4924-9956-35F32DD2CD17}" v="232" dt="2023-06-05T22:40:15.596"/>
    <p1510:client id="{30F64EB7-5D13-4B53-A2C1-04B2B2AAFD02}" v="612" dt="2023-06-05T22:27:05.054"/>
    <p1510:client id="{543E75DD-9E31-403E-B54F-0FDE12BF5E18}" v="93" dt="2023-06-05T23:31:39.238"/>
    <p1510:client id="{A2A40448-4B4E-47F9-8878-4D868D5DAD5C}" v="81" dt="2023-06-05T22:41:53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e Heaton" userId="db7b191a3d2b12a6" providerId="Windows Live" clId="Web-{37AF60F0-2C1E-4A16-9B15-442E269CDF79}"/>
    <pc:docChg chg="addSld delSld modSld sldOrd">
      <pc:chgData name="Jesse Heaton" userId="db7b191a3d2b12a6" providerId="Windows Live" clId="Web-{37AF60F0-2C1E-4A16-9B15-442E269CDF79}" dt="2023-06-02T01:12:43.760" v="208" actId="20577"/>
      <pc:docMkLst>
        <pc:docMk/>
      </pc:docMkLst>
      <pc:sldChg chg="del">
        <pc:chgData name="Jesse Heaton" userId="db7b191a3d2b12a6" providerId="Windows Live" clId="Web-{37AF60F0-2C1E-4A16-9B15-442E269CDF79}" dt="2023-06-01T22:58:33.838" v="1"/>
        <pc:sldMkLst>
          <pc:docMk/>
          <pc:sldMk cId="4103869090" sldId="257"/>
        </pc:sldMkLst>
      </pc:sldChg>
      <pc:sldChg chg="addSp delSp modSp mod ord setBg">
        <pc:chgData name="Jesse Heaton" userId="db7b191a3d2b12a6" providerId="Windows Live" clId="Web-{37AF60F0-2C1E-4A16-9B15-442E269CDF79}" dt="2023-06-02T01:02:26.818" v="205"/>
        <pc:sldMkLst>
          <pc:docMk/>
          <pc:sldMk cId="2387722110" sldId="258"/>
        </pc:sldMkLst>
        <pc:spChg chg="mod">
          <ac:chgData name="Jesse Heaton" userId="db7b191a3d2b12a6" providerId="Windows Live" clId="Web-{37AF60F0-2C1E-4A16-9B15-442E269CDF79}" dt="2023-06-02T01:02:26.818" v="205"/>
          <ac:spMkLst>
            <pc:docMk/>
            <pc:sldMk cId="2387722110" sldId="258"/>
            <ac:spMk id="2" creationId="{B8E3E066-7306-3C19-073D-6503F046F4C1}"/>
          </ac:spMkLst>
        </pc:spChg>
        <pc:spChg chg="del">
          <ac:chgData name="Jesse Heaton" userId="db7b191a3d2b12a6" providerId="Windows Live" clId="Web-{37AF60F0-2C1E-4A16-9B15-442E269CDF79}" dt="2023-06-01T23:35:54.009" v="21"/>
          <ac:spMkLst>
            <pc:docMk/>
            <pc:sldMk cId="2387722110" sldId="258"/>
            <ac:spMk id="3" creationId="{0A66C1D8-BA80-059D-5B15-A73460347934}"/>
          </ac:spMkLst>
        </pc:spChg>
        <pc:spChg chg="del">
          <ac:chgData name="Jesse Heaton" userId="db7b191a3d2b12a6" providerId="Windows Live" clId="Web-{37AF60F0-2C1E-4A16-9B15-442E269CDF79}" dt="2023-06-01T23:45:22.842" v="22"/>
          <ac:spMkLst>
            <pc:docMk/>
            <pc:sldMk cId="2387722110" sldId="258"/>
            <ac:spMk id="4" creationId="{1AFD9105-F4CD-CE1D-79FD-16F0B8FB549F}"/>
          </ac:spMkLst>
        </pc:spChg>
        <pc:spChg chg="add mod">
          <ac:chgData name="Jesse Heaton" userId="db7b191a3d2b12a6" providerId="Windows Live" clId="Web-{37AF60F0-2C1E-4A16-9B15-442E269CDF79}" dt="2023-06-02T01:02:26.818" v="205"/>
          <ac:spMkLst>
            <pc:docMk/>
            <pc:sldMk cId="2387722110" sldId="258"/>
            <ac:spMk id="4" creationId="{652FBB5D-8F52-1469-12DC-3B9A509B4341}"/>
          </ac:spMkLst>
        </pc:spChg>
        <pc:spChg chg="add del mod">
          <ac:chgData name="Jesse Heaton" userId="db7b191a3d2b12a6" providerId="Windows Live" clId="Web-{37AF60F0-2C1E-4A16-9B15-442E269CDF79}" dt="2023-06-01T23:45:42.202" v="26"/>
          <ac:spMkLst>
            <pc:docMk/>
            <pc:sldMk cId="2387722110" sldId="258"/>
            <ac:spMk id="8" creationId="{7934AA49-45BB-4FD8-687E-8A2F21FAF7C6}"/>
          </ac:spMkLst>
        </pc:spChg>
        <pc:spChg chg="add del">
          <ac:chgData name="Jesse Heaton" userId="db7b191a3d2b12a6" providerId="Windows Live" clId="Web-{37AF60F0-2C1E-4A16-9B15-442E269CDF79}" dt="2023-06-02T01:02:26.818" v="205"/>
          <ac:spMkLst>
            <pc:docMk/>
            <pc:sldMk cId="2387722110" sldId="258"/>
            <ac:spMk id="13" creationId="{CD94F7C0-1344-4B3C-AFCB-E7F006BB5348}"/>
          </ac:spMkLst>
        </pc:spChg>
        <pc:picChg chg="add del mod ord">
          <ac:chgData name="Jesse Heaton" userId="db7b191a3d2b12a6" providerId="Windows Live" clId="Web-{37AF60F0-2C1E-4A16-9B15-442E269CDF79}" dt="2023-06-01T23:45:33.155" v="25"/>
          <ac:picMkLst>
            <pc:docMk/>
            <pc:sldMk cId="2387722110" sldId="258"/>
            <ac:picMk id="5" creationId="{C1D15330-F438-D896-D6BB-22527E7BABC1}"/>
          </ac:picMkLst>
        </pc:picChg>
        <pc:picChg chg="add mod ord">
          <ac:chgData name="Jesse Heaton" userId="db7b191a3d2b12a6" providerId="Windows Live" clId="Web-{37AF60F0-2C1E-4A16-9B15-442E269CDF79}" dt="2023-06-02T01:02:26.818" v="205"/>
          <ac:picMkLst>
            <pc:docMk/>
            <pc:sldMk cId="2387722110" sldId="258"/>
            <ac:picMk id="6" creationId="{99E8754F-4872-72F2-298B-720F1C010AF6}"/>
          </ac:picMkLst>
        </pc:picChg>
        <pc:picChg chg="add del mod ord">
          <ac:chgData name="Jesse Heaton" userId="db7b191a3d2b12a6" providerId="Windows Live" clId="Web-{37AF60F0-2C1E-4A16-9B15-442E269CDF79}" dt="2023-06-02T00:25:01.572" v="34"/>
          <ac:picMkLst>
            <pc:docMk/>
            <pc:sldMk cId="2387722110" sldId="258"/>
            <ac:picMk id="9" creationId="{34FF0F17-A9A5-745C-BE95-4D7088BE4B96}"/>
          </ac:picMkLst>
        </pc:picChg>
        <pc:picChg chg="add del">
          <ac:chgData name="Jesse Heaton" userId="db7b191a3d2b12a6" providerId="Windows Live" clId="Web-{37AF60F0-2C1E-4A16-9B15-442E269CDF79}" dt="2023-06-02T01:01:57.254" v="201"/>
          <ac:picMkLst>
            <pc:docMk/>
            <pc:sldMk cId="2387722110" sldId="258"/>
            <ac:picMk id="11" creationId="{BDFADFB3-3D44-49A8-AE3B-A87C61607F7E}"/>
          </ac:picMkLst>
        </pc:picChg>
        <pc:picChg chg="add del">
          <ac:chgData name="Jesse Heaton" userId="db7b191a3d2b12a6" providerId="Windows Live" clId="Web-{37AF60F0-2C1E-4A16-9B15-442E269CDF79}" dt="2023-06-02T01:02:26.818" v="205"/>
          <ac:picMkLst>
            <pc:docMk/>
            <pc:sldMk cId="2387722110" sldId="258"/>
            <ac:picMk id="14" creationId="{BDFADFB3-3D44-49A8-AE3B-A87C61607F7E}"/>
          </ac:picMkLst>
        </pc:picChg>
        <pc:picChg chg="add del">
          <ac:chgData name="Jesse Heaton" userId="db7b191a3d2b12a6" providerId="Windows Live" clId="Web-{37AF60F0-2C1E-4A16-9B15-442E269CDF79}" dt="2023-06-02T01:02:26.818" v="205"/>
          <ac:picMkLst>
            <pc:docMk/>
            <pc:sldMk cId="2387722110" sldId="258"/>
            <ac:picMk id="15" creationId="{4EC584A2-4215-4DB8-AE1F-E3768D77E8DE}"/>
          </ac:picMkLst>
        </pc:picChg>
      </pc:sldChg>
      <pc:sldChg chg="addSp delSp modSp add replId">
        <pc:chgData name="Jesse Heaton" userId="db7b191a3d2b12a6" providerId="Windows Live" clId="Web-{37AF60F0-2C1E-4A16-9B15-442E269CDF79}" dt="2023-06-01T23:00:31.653" v="3"/>
        <pc:sldMkLst>
          <pc:docMk/>
          <pc:sldMk cId="254206769" sldId="263"/>
        </pc:sldMkLst>
        <pc:spChg chg="del">
          <ac:chgData name="Jesse Heaton" userId="db7b191a3d2b12a6" providerId="Windows Live" clId="Web-{37AF60F0-2C1E-4A16-9B15-442E269CDF79}" dt="2023-06-01T23:00:22.372" v="2"/>
          <ac:spMkLst>
            <pc:docMk/>
            <pc:sldMk cId="254206769" sldId="263"/>
            <ac:spMk id="3" creationId="{0A66C1D8-BA80-059D-5B15-A73460347934}"/>
          </ac:spMkLst>
        </pc:spChg>
        <pc:spChg chg="add mod">
          <ac:chgData name="Jesse Heaton" userId="db7b191a3d2b12a6" providerId="Windows Live" clId="Web-{37AF60F0-2C1E-4A16-9B15-442E269CDF79}" dt="2023-06-01T23:00:31.653" v="3"/>
          <ac:spMkLst>
            <pc:docMk/>
            <pc:sldMk cId="254206769" sldId="263"/>
            <ac:spMk id="13" creationId="{D8F6D58C-CE4A-8D71-533C-19CDF97E8027}"/>
          </ac:spMkLst>
        </pc:spChg>
        <pc:graphicFrameChg chg="add del mod ord modGraphic">
          <ac:chgData name="Jesse Heaton" userId="db7b191a3d2b12a6" providerId="Windows Live" clId="Web-{37AF60F0-2C1E-4A16-9B15-442E269CDF79}" dt="2023-06-01T23:00:31.653" v="3"/>
          <ac:graphicFrameMkLst>
            <pc:docMk/>
            <pc:sldMk cId="254206769" sldId="263"/>
            <ac:graphicFrameMk id="5" creationId="{2D219A9A-A336-DF5E-09A6-341751059E0C}"/>
          </ac:graphicFrameMkLst>
        </pc:graphicFrameChg>
      </pc:sldChg>
      <pc:sldChg chg="addSp delSp modSp add mod ord replId setBg">
        <pc:chgData name="Jesse Heaton" userId="db7b191a3d2b12a6" providerId="Windows Live" clId="Web-{37AF60F0-2C1E-4A16-9B15-442E269CDF79}" dt="2023-06-02T01:12:43.760" v="208" actId="20577"/>
        <pc:sldMkLst>
          <pc:docMk/>
          <pc:sldMk cId="4189937368" sldId="264"/>
        </pc:sldMkLst>
        <pc:spChg chg="mod">
          <ac:chgData name="Jesse Heaton" userId="db7b191a3d2b12a6" providerId="Windows Live" clId="Web-{37AF60F0-2C1E-4A16-9B15-442E269CDF79}" dt="2023-06-02T01:02:25.568" v="204"/>
          <ac:spMkLst>
            <pc:docMk/>
            <pc:sldMk cId="4189937368" sldId="264"/>
            <ac:spMk id="2" creationId="{B8E3E066-7306-3C19-073D-6503F046F4C1}"/>
          </ac:spMkLst>
        </pc:spChg>
        <pc:spChg chg="add del mod">
          <ac:chgData name="Jesse Heaton" userId="db7b191a3d2b12a6" providerId="Windows Live" clId="Web-{37AF60F0-2C1E-4A16-9B15-442E269CDF79}" dt="2023-06-02T00:24:56.994" v="33"/>
          <ac:spMkLst>
            <pc:docMk/>
            <pc:sldMk cId="4189937368" sldId="264"/>
            <ac:spMk id="4" creationId="{64770CD7-870C-542E-5522-D9122FBEE138}"/>
          </ac:spMkLst>
        </pc:spChg>
        <pc:spChg chg="add mod">
          <ac:chgData name="Jesse Heaton" userId="db7b191a3d2b12a6" providerId="Windows Live" clId="Web-{37AF60F0-2C1E-4A16-9B15-442E269CDF79}" dt="2023-06-02T01:12:43.760" v="208" actId="20577"/>
          <ac:spMkLst>
            <pc:docMk/>
            <pc:sldMk cId="4189937368" sldId="264"/>
            <ac:spMk id="7" creationId="{1D3D6BE6-D89B-359E-8D93-9CB605061582}"/>
          </ac:spMkLst>
        </pc:spChg>
        <pc:spChg chg="add del">
          <ac:chgData name="Jesse Heaton" userId="db7b191a3d2b12a6" providerId="Windows Live" clId="Web-{37AF60F0-2C1E-4A16-9B15-442E269CDF79}" dt="2023-06-02T01:02:25.568" v="204"/>
          <ac:spMkLst>
            <pc:docMk/>
            <pc:sldMk cId="4189937368" sldId="264"/>
            <ac:spMk id="17" creationId="{CD94F7C0-1344-4B3C-AFCB-E7F006BB5348}"/>
          </ac:spMkLst>
        </pc:spChg>
        <pc:picChg chg="del">
          <ac:chgData name="Jesse Heaton" userId="db7b191a3d2b12a6" providerId="Windows Live" clId="Web-{37AF60F0-2C1E-4A16-9B15-442E269CDF79}" dt="2023-06-02T00:24:26.680" v="29"/>
          <ac:picMkLst>
            <pc:docMk/>
            <pc:sldMk cId="4189937368" sldId="264"/>
            <ac:picMk id="6" creationId="{99E8754F-4872-72F2-298B-720F1C010AF6}"/>
          </ac:picMkLst>
        </pc:picChg>
        <pc:picChg chg="del">
          <ac:chgData name="Jesse Heaton" userId="db7b191a3d2b12a6" providerId="Windows Live" clId="Web-{37AF60F0-2C1E-4A16-9B15-442E269CDF79}" dt="2023-06-02T00:24:26.274" v="28"/>
          <ac:picMkLst>
            <pc:docMk/>
            <pc:sldMk cId="4189937368" sldId="264"/>
            <ac:picMk id="9" creationId="{34FF0F17-A9A5-745C-BE95-4D7088BE4B96}"/>
          </ac:picMkLst>
        </pc:picChg>
        <pc:picChg chg="add mod">
          <ac:chgData name="Jesse Heaton" userId="db7b191a3d2b12a6" providerId="Windows Live" clId="Web-{37AF60F0-2C1E-4A16-9B15-442E269CDF79}" dt="2023-06-02T01:02:25.568" v="204"/>
          <ac:picMkLst>
            <pc:docMk/>
            <pc:sldMk cId="4189937368" sldId="264"/>
            <ac:picMk id="10" creationId="{B2519B21-5FA7-EE5F-4825-3A520D41EF9F}"/>
          </ac:picMkLst>
        </pc:picChg>
        <pc:picChg chg="add del">
          <ac:chgData name="Jesse Heaton" userId="db7b191a3d2b12a6" providerId="Windows Live" clId="Web-{37AF60F0-2C1E-4A16-9B15-442E269CDF79}" dt="2023-06-02T01:02:25.568" v="204"/>
          <ac:picMkLst>
            <pc:docMk/>
            <pc:sldMk cId="4189937368" sldId="264"/>
            <ac:picMk id="15" creationId="{BDFADFB3-3D44-49A8-AE3B-A87C61607F7E}"/>
          </ac:picMkLst>
        </pc:picChg>
        <pc:picChg chg="add del">
          <ac:chgData name="Jesse Heaton" userId="db7b191a3d2b12a6" providerId="Windows Live" clId="Web-{37AF60F0-2C1E-4A16-9B15-442E269CDF79}" dt="2023-06-02T01:02:25.568" v="204"/>
          <ac:picMkLst>
            <pc:docMk/>
            <pc:sldMk cId="4189937368" sldId="264"/>
            <ac:picMk id="19" creationId="{4EC584A2-4215-4DB8-AE1F-E3768D77E8DE}"/>
          </ac:picMkLst>
        </pc:picChg>
      </pc:sldChg>
    </pc:docChg>
  </pc:docChgLst>
  <pc:docChgLst>
    <pc:chgData name="Jonathan Koo" userId="bc1056f0bc4751b2" providerId="Windows Live" clId="Web-{543E75DD-9E31-403E-B54F-0FDE12BF5E18}"/>
    <pc:docChg chg="modSld">
      <pc:chgData name="Jonathan Koo" userId="bc1056f0bc4751b2" providerId="Windows Live" clId="Web-{543E75DD-9E31-403E-B54F-0FDE12BF5E18}" dt="2023-06-05T23:31:39.238" v="90" actId="20577"/>
      <pc:docMkLst>
        <pc:docMk/>
      </pc:docMkLst>
      <pc:sldChg chg="modSp">
        <pc:chgData name="Jonathan Koo" userId="bc1056f0bc4751b2" providerId="Windows Live" clId="Web-{543E75DD-9E31-403E-B54F-0FDE12BF5E18}" dt="2023-06-05T23:31:39.238" v="90" actId="20577"/>
        <pc:sldMkLst>
          <pc:docMk/>
          <pc:sldMk cId="2081409545" sldId="256"/>
        </pc:sldMkLst>
        <pc:spChg chg="mod">
          <ac:chgData name="Jonathan Koo" userId="bc1056f0bc4751b2" providerId="Windows Live" clId="Web-{543E75DD-9E31-403E-B54F-0FDE12BF5E18}" dt="2023-06-05T23:31:39.238" v="90" actId="20577"/>
          <ac:spMkLst>
            <pc:docMk/>
            <pc:sldMk cId="2081409545" sldId="256"/>
            <ac:spMk id="3" creationId="{F77F67BB-6078-7CF6-BC6B-796C9AE8AAD1}"/>
          </ac:spMkLst>
        </pc:spChg>
      </pc:sldChg>
      <pc:sldChg chg="modSp">
        <pc:chgData name="Jonathan Koo" userId="bc1056f0bc4751b2" providerId="Windows Live" clId="Web-{543E75DD-9E31-403E-B54F-0FDE12BF5E18}" dt="2023-06-05T23:30:09.580" v="88" actId="20577"/>
        <pc:sldMkLst>
          <pc:docMk/>
          <pc:sldMk cId="1815047825" sldId="259"/>
        </pc:sldMkLst>
        <pc:spChg chg="mod">
          <ac:chgData name="Jonathan Koo" userId="bc1056f0bc4751b2" providerId="Windows Live" clId="Web-{543E75DD-9E31-403E-B54F-0FDE12BF5E18}" dt="2023-06-05T23:30:09.580" v="88" actId="20577"/>
          <ac:spMkLst>
            <pc:docMk/>
            <pc:sldMk cId="1815047825" sldId="259"/>
            <ac:spMk id="3" creationId="{164EF01C-8055-C9C0-0A6F-DE17DC37BB1B}"/>
          </ac:spMkLst>
        </pc:spChg>
      </pc:sldChg>
      <pc:sldChg chg="modSp">
        <pc:chgData name="Jonathan Koo" userId="bc1056f0bc4751b2" providerId="Windows Live" clId="Web-{543E75DD-9E31-403E-B54F-0FDE12BF5E18}" dt="2023-06-05T23:27:01.621" v="38" actId="20577"/>
        <pc:sldMkLst>
          <pc:docMk/>
          <pc:sldMk cId="1779218958" sldId="260"/>
        </pc:sldMkLst>
        <pc:spChg chg="mod">
          <ac:chgData name="Jonathan Koo" userId="bc1056f0bc4751b2" providerId="Windows Live" clId="Web-{543E75DD-9E31-403E-B54F-0FDE12BF5E18}" dt="2023-06-05T23:27:01.621" v="38" actId="20577"/>
          <ac:spMkLst>
            <pc:docMk/>
            <pc:sldMk cId="1779218958" sldId="260"/>
            <ac:spMk id="3" creationId="{7F0643ED-5E69-A09A-384A-F43AEA001C42}"/>
          </ac:spMkLst>
        </pc:spChg>
      </pc:sldChg>
    </pc:docChg>
  </pc:docChgLst>
  <pc:docChgLst>
    <pc:chgData name="Jonathan Koo" userId="bc1056f0bc4751b2" providerId="Windows Live" clId="Web-{2AD1BA3A-2970-4924-9956-35F32DD2CD17}"/>
    <pc:docChg chg="modSld sldOrd">
      <pc:chgData name="Jonathan Koo" userId="bc1056f0bc4751b2" providerId="Windows Live" clId="Web-{2AD1BA3A-2970-4924-9956-35F32DD2CD17}" dt="2023-06-05T22:40:15.596" v="183" actId="1076"/>
      <pc:docMkLst>
        <pc:docMk/>
      </pc:docMkLst>
      <pc:sldChg chg="addSp delSp modSp">
        <pc:chgData name="Jonathan Koo" userId="bc1056f0bc4751b2" providerId="Windows Live" clId="Web-{2AD1BA3A-2970-4924-9956-35F32DD2CD17}" dt="2023-06-05T21:01:41.729" v="119"/>
        <pc:sldMkLst>
          <pc:docMk/>
          <pc:sldMk cId="3975709029" sldId="265"/>
        </pc:sldMkLst>
        <pc:spChg chg="del mod">
          <ac:chgData name="Jonathan Koo" userId="bc1056f0bc4751b2" providerId="Windows Live" clId="Web-{2AD1BA3A-2970-4924-9956-35F32DD2CD17}" dt="2023-06-05T21:01:38.104" v="118"/>
          <ac:spMkLst>
            <pc:docMk/>
            <pc:sldMk cId="3975709029" sldId="265"/>
            <ac:spMk id="2" creationId="{C41AE04A-187E-59C6-4A47-D06800470C5B}"/>
          </ac:spMkLst>
        </pc:spChg>
        <pc:spChg chg="mod">
          <ac:chgData name="Jonathan Koo" userId="bc1056f0bc4751b2" providerId="Windows Live" clId="Web-{2AD1BA3A-2970-4924-9956-35F32DD2CD17}" dt="2023-06-05T20:55:18.907" v="57" actId="20577"/>
          <ac:spMkLst>
            <pc:docMk/>
            <pc:sldMk cId="3975709029" sldId="265"/>
            <ac:spMk id="4" creationId="{659EF29B-D6E7-4261-9280-1A50BDFE8A08}"/>
          </ac:spMkLst>
        </pc:spChg>
        <pc:spChg chg="add mod">
          <ac:chgData name="Jonathan Koo" userId="bc1056f0bc4751b2" providerId="Windows Live" clId="Web-{2AD1BA3A-2970-4924-9956-35F32DD2CD17}" dt="2023-06-04T22:24:40.999" v="31" actId="20577"/>
          <ac:spMkLst>
            <pc:docMk/>
            <pc:sldMk cId="3975709029" sldId="265"/>
            <ac:spMk id="5" creationId="{DCB0BF23-03D6-F85A-BF9C-58D0823C890A}"/>
          </ac:spMkLst>
        </pc:spChg>
        <pc:spChg chg="add del mod">
          <ac:chgData name="Jonathan Koo" userId="bc1056f0bc4751b2" providerId="Windows Live" clId="Web-{2AD1BA3A-2970-4924-9956-35F32DD2CD17}" dt="2023-06-05T21:01:41.729" v="119"/>
          <ac:spMkLst>
            <pc:docMk/>
            <pc:sldMk cId="3975709029" sldId="265"/>
            <ac:spMk id="7" creationId="{24DC15A9-6A60-16C8-CEF3-F4D93B640941}"/>
          </ac:spMkLst>
        </pc:spChg>
      </pc:sldChg>
      <pc:sldChg chg="addSp delSp modSp">
        <pc:chgData name="Jonathan Koo" userId="bc1056f0bc4751b2" providerId="Windows Live" clId="Web-{2AD1BA3A-2970-4924-9956-35F32DD2CD17}" dt="2023-06-05T20:56:27.784" v="117" actId="20577"/>
        <pc:sldMkLst>
          <pc:docMk/>
          <pc:sldMk cId="1943330057" sldId="266"/>
        </pc:sldMkLst>
        <pc:spChg chg="del">
          <ac:chgData name="Jonathan Koo" userId="bc1056f0bc4751b2" providerId="Windows Live" clId="Web-{2AD1BA3A-2970-4924-9956-35F32DD2CD17}" dt="2023-06-04T22:24:47.281" v="32"/>
          <ac:spMkLst>
            <pc:docMk/>
            <pc:sldMk cId="1943330057" sldId="266"/>
            <ac:spMk id="2" creationId="{4AB5B786-0B22-1013-EB98-FF6B0D43FF3E}"/>
          </ac:spMkLst>
        </pc:spChg>
        <pc:spChg chg="mod">
          <ac:chgData name="Jonathan Koo" userId="bc1056f0bc4751b2" providerId="Windows Live" clId="Web-{2AD1BA3A-2970-4924-9956-35F32DD2CD17}" dt="2023-06-05T20:56:27.784" v="117" actId="20577"/>
          <ac:spMkLst>
            <pc:docMk/>
            <pc:sldMk cId="1943330057" sldId="266"/>
            <ac:spMk id="4" creationId="{ECB64EF2-8409-CCD2-7451-8835046C814E}"/>
          </ac:spMkLst>
        </pc:spChg>
        <pc:spChg chg="add del mod">
          <ac:chgData name="Jonathan Koo" userId="bc1056f0bc4751b2" providerId="Windows Live" clId="Web-{2AD1BA3A-2970-4924-9956-35F32DD2CD17}" dt="2023-06-04T22:24:51.515" v="34"/>
          <ac:spMkLst>
            <pc:docMk/>
            <pc:sldMk cId="1943330057" sldId="266"/>
            <ac:spMk id="5" creationId="{CB252F3D-B367-D086-FC2D-B9A20DC92B58}"/>
          </ac:spMkLst>
        </pc:spChg>
        <pc:spChg chg="add mod">
          <ac:chgData name="Jonathan Koo" userId="bc1056f0bc4751b2" providerId="Windows Live" clId="Web-{2AD1BA3A-2970-4924-9956-35F32DD2CD17}" dt="2023-06-04T22:25:03.298" v="51" actId="20577"/>
          <ac:spMkLst>
            <pc:docMk/>
            <pc:sldMk cId="1943330057" sldId="266"/>
            <ac:spMk id="8" creationId="{F0F4F270-D23E-7864-F87E-9698DACEF4BC}"/>
          </ac:spMkLst>
        </pc:spChg>
      </pc:sldChg>
      <pc:sldChg chg="ord">
        <pc:chgData name="Jonathan Koo" userId="bc1056f0bc4751b2" providerId="Windows Live" clId="Web-{2AD1BA3A-2970-4924-9956-35F32DD2CD17}" dt="2023-06-05T22:37:41.545" v="121"/>
        <pc:sldMkLst>
          <pc:docMk/>
          <pc:sldMk cId="489176034" sldId="269"/>
        </pc:sldMkLst>
      </pc:sldChg>
      <pc:sldChg chg="addSp modSp">
        <pc:chgData name="Jonathan Koo" userId="bc1056f0bc4751b2" providerId="Windows Live" clId="Web-{2AD1BA3A-2970-4924-9956-35F32DD2CD17}" dt="2023-06-05T22:40:15.596" v="183" actId="1076"/>
        <pc:sldMkLst>
          <pc:docMk/>
          <pc:sldMk cId="2472295944" sldId="271"/>
        </pc:sldMkLst>
        <pc:spChg chg="mod">
          <ac:chgData name="Jonathan Koo" userId="bc1056f0bc4751b2" providerId="Windows Live" clId="Web-{2AD1BA3A-2970-4924-9956-35F32DD2CD17}" dt="2023-06-05T22:40:15.596" v="183" actId="1076"/>
          <ac:spMkLst>
            <pc:docMk/>
            <pc:sldMk cId="2472295944" sldId="271"/>
            <ac:spMk id="3" creationId="{B4444923-EF53-EFB0-D802-F44B24BD3E69}"/>
          </ac:spMkLst>
        </pc:spChg>
        <pc:spChg chg="add mod">
          <ac:chgData name="Jonathan Koo" userId="bc1056f0bc4751b2" providerId="Windows Live" clId="Web-{2AD1BA3A-2970-4924-9956-35F32DD2CD17}" dt="2023-06-05T22:39:57.877" v="182" actId="1076"/>
          <ac:spMkLst>
            <pc:docMk/>
            <pc:sldMk cId="2472295944" sldId="271"/>
            <ac:spMk id="4" creationId="{2DE58C94-7C98-770C-DE8E-F0052F12E835}"/>
          </ac:spMkLst>
        </pc:spChg>
      </pc:sldChg>
    </pc:docChg>
  </pc:docChgLst>
  <pc:docChgLst>
    <pc:chgData name="Khyati Thakore" userId="be1815cb59a26634" providerId="LiveId" clId="{30F64EB7-5D13-4B53-A2C1-04B2B2AAFD02}"/>
    <pc:docChg chg="undo custSel addSld delSld modSld sldOrd modMainMaster">
      <pc:chgData name="Khyati Thakore" userId="be1815cb59a26634" providerId="LiveId" clId="{30F64EB7-5D13-4B53-A2C1-04B2B2AAFD02}" dt="2023-06-05T22:27:05.054" v="2531" actId="478"/>
      <pc:docMkLst>
        <pc:docMk/>
      </pc:docMkLst>
      <pc:sldChg chg="addSp delSp modSp mod setBg">
        <pc:chgData name="Khyati Thakore" userId="be1815cb59a26634" providerId="LiveId" clId="{30F64EB7-5D13-4B53-A2C1-04B2B2AAFD02}" dt="2023-06-01T20:46:57.109" v="277" actId="26606"/>
        <pc:sldMkLst>
          <pc:docMk/>
          <pc:sldMk cId="2081409545" sldId="256"/>
        </pc:sldMkLst>
        <pc:spChg chg="mod">
          <ac:chgData name="Khyati Thakore" userId="be1815cb59a26634" providerId="LiveId" clId="{30F64EB7-5D13-4B53-A2C1-04B2B2AAFD02}" dt="2023-06-01T20:46:57.109" v="277" actId="26606"/>
          <ac:spMkLst>
            <pc:docMk/>
            <pc:sldMk cId="2081409545" sldId="256"/>
            <ac:spMk id="2" creationId="{1BA5B7D1-F779-D6BA-68B6-322A2DB1093F}"/>
          </ac:spMkLst>
        </pc:spChg>
        <pc:spChg chg="mod">
          <ac:chgData name="Khyati Thakore" userId="be1815cb59a26634" providerId="LiveId" clId="{30F64EB7-5D13-4B53-A2C1-04B2B2AAFD02}" dt="2023-06-01T20:46:57.109" v="277" actId="26606"/>
          <ac:spMkLst>
            <pc:docMk/>
            <pc:sldMk cId="2081409545" sldId="256"/>
            <ac:spMk id="3" creationId="{F77F67BB-6078-7CF6-BC6B-796C9AE8AAD1}"/>
          </ac:spMkLst>
        </pc:spChg>
        <pc:spChg chg="add">
          <ac:chgData name="Khyati Thakore" userId="be1815cb59a26634" providerId="LiveId" clId="{30F64EB7-5D13-4B53-A2C1-04B2B2AAFD02}" dt="2023-06-01T20:46:57.109" v="277" actId="26606"/>
          <ac:spMkLst>
            <pc:docMk/>
            <pc:sldMk cId="2081409545" sldId="256"/>
            <ac:spMk id="12" creationId="{077D6507-8E8D-40E1-A7B9-63012EF9492F}"/>
          </ac:spMkLst>
        </pc:spChg>
        <pc:picChg chg="add del mod">
          <ac:chgData name="Khyati Thakore" userId="be1815cb59a26634" providerId="LiveId" clId="{30F64EB7-5D13-4B53-A2C1-04B2B2AAFD02}" dt="2023-06-01T20:44:31.845" v="273" actId="478"/>
          <ac:picMkLst>
            <pc:docMk/>
            <pc:sldMk cId="2081409545" sldId="256"/>
            <ac:picMk id="5" creationId="{A1A17A24-F85D-179F-1ADE-68F7E1F3B5CA}"/>
          </ac:picMkLst>
        </pc:picChg>
        <pc:picChg chg="add mod ord">
          <ac:chgData name="Khyati Thakore" userId="be1815cb59a26634" providerId="LiveId" clId="{30F64EB7-5D13-4B53-A2C1-04B2B2AAFD02}" dt="2023-06-01T20:46:57.109" v="277" actId="26606"/>
          <ac:picMkLst>
            <pc:docMk/>
            <pc:sldMk cId="2081409545" sldId="256"/>
            <ac:picMk id="7" creationId="{6C0C587C-4CBC-0D64-9401-7AA57A7407BF}"/>
          </ac:picMkLst>
        </pc:picChg>
        <pc:picChg chg="add">
          <ac:chgData name="Khyati Thakore" userId="be1815cb59a26634" providerId="LiveId" clId="{30F64EB7-5D13-4B53-A2C1-04B2B2AAFD02}" dt="2023-06-01T20:46:57.109" v="277" actId="26606"/>
          <ac:picMkLst>
            <pc:docMk/>
            <pc:sldMk cId="2081409545" sldId="256"/>
            <ac:picMk id="14" creationId="{23FF3D86-2916-4F9F-9752-304810CF59AE}"/>
          </ac:picMkLst>
        </pc:picChg>
        <pc:picChg chg="add">
          <ac:chgData name="Khyati Thakore" userId="be1815cb59a26634" providerId="LiveId" clId="{30F64EB7-5D13-4B53-A2C1-04B2B2AAFD02}" dt="2023-06-01T20:46:57.109" v="277" actId="26606"/>
          <ac:picMkLst>
            <pc:docMk/>
            <pc:sldMk cId="2081409545" sldId="256"/>
            <ac:picMk id="16" creationId="{AB048875-14D1-4CC7-8AC3-7ABC73AAAF14}"/>
          </ac:picMkLst>
        </pc:picChg>
      </pc:sldChg>
      <pc:sldChg chg="addSp delSp modSp new mod">
        <pc:chgData name="Khyati Thakore" userId="be1815cb59a26634" providerId="LiveId" clId="{30F64EB7-5D13-4B53-A2C1-04B2B2AAFD02}" dt="2023-06-01T20:48:36.381" v="289" actId="478"/>
        <pc:sldMkLst>
          <pc:docMk/>
          <pc:sldMk cId="4103869090" sldId="257"/>
        </pc:sldMkLst>
        <pc:spChg chg="mod">
          <ac:chgData name="Khyati Thakore" userId="be1815cb59a26634" providerId="LiveId" clId="{30F64EB7-5D13-4B53-A2C1-04B2B2AAFD02}" dt="2023-06-01T20:40:57.190" v="267"/>
          <ac:spMkLst>
            <pc:docMk/>
            <pc:sldMk cId="4103869090" sldId="257"/>
            <ac:spMk id="2" creationId="{39CBD985-5EF8-16FA-86DE-5060ECC3AA37}"/>
          </ac:spMkLst>
        </pc:spChg>
        <pc:spChg chg="add del mod">
          <ac:chgData name="Khyati Thakore" userId="be1815cb59a26634" providerId="LiveId" clId="{30F64EB7-5D13-4B53-A2C1-04B2B2AAFD02}" dt="2023-06-01T20:48:13.148" v="284" actId="931"/>
          <ac:spMkLst>
            <pc:docMk/>
            <pc:sldMk cId="4103869090" sldId="257"/>
            <ac:spMk id="3" creationId="{3F6650D8-D173-4404-F5E1-8E0A77ECC268}"/>
          </ac:spMkLst>
        </pc:spChg>
        <pc:spChg chg="mod">
          <ac:chgData name="Khyati Thakore" userId="be1815cb59a26634" providerId="LiveId" clId="{30F64EB7-5D13-4B53-A2C1-04B2B2AAFD02}" dt="2023-06-01T20:40:57.190" v="267"/>
          <ac:spMkLst>
            <pc:docMk/>
            <pc:sldMk cId="4103869090" sldId="257"/>
            <ac:spMk id="4" creationId="{40DB0558-96BE-5C3E-1155-83099FDB2EDB}"/>
          </ac:spMkLst>
        </pc:spChg>
        <pc:spChg chg="add mod">
          <ac:chgData name="Khyati Thakore" userId="be1815cb59a26634" providerId="LiveId" clId="{30F64EB7-5D13-4B53-A2C1-04B2B2AAFD02}" dt="2023-06-01T20:48:36.381" v="289" actId="478"/>
          <ac:spMkLst>
            <pc:docMk/>
            <pc:sldMk cId="4103869090" sldId="257"/>
            <ac:spMk id="10" creationId="{7CC3F7C9-69EE-7200-AA07-C15F098C4A63}"/>
          </ac:spMkLst>
        </pc:spChg>
        <pc:picChg chg="add del mod">
          <ac:chgData name="Khyati Thakore" userId="be1815cb59a26634" providerId="LiveId" clId="{30F64EB7-5D13-4B53-A2C1-04B2B2AAFD02}" dt="2023-06-01T20:47:54.946" v="283" actId="931"/>
          <ac:picMkLst>
            <pc:docMk/>
            <pc:sldMk cId="4103869090" sldId="257"/>
            <ac:picMk id="6" creationId="{490BAA24-94A7-27F4-B4DB-C54966D82D47}"/>
          </ac:picMkLst>
        </pc:picChg>
        <pc:picChg chg="add del mod">
          <ac:chgData name="Khyati Thakore" userId="be1815cb59a26634" providerId="LiveId" clId="{30F64EB7-5D13-4B53-A2C1-04B2B2AAFD02}" dt="2023-06-01T20:48:36.381" v="289" actId="478"/>
          <ac:picMkLst>
            <pc:docMk/>
            <pc:sldMk cId="4103869090" sldId="257"/>
            <ac:picMk id="8" creationId="{EB6BE60A-894B-1EFC-8D33-6406C4CDDFA5}"/>
          </ac:picMkLst>
        </pc:picChg>
      </pc:sldChg>
      <pc:sldChg chg="modSp new mod">
        <pc:chgData name="Khyati Thakore" userId="be1815cb59a26634" providerId="LiveId" clId="{30F64EB7-5D13-4B53-A2C1-04B2B2AAFD02}" dt="2023-06-01T21:08:37.471" v="588" actId="20577"/>
        <pc:sldMkLst>
          <pc:docMk/>
          <pc:sldMk cId="2387722110" sldId="258"/>
        </pc:sldMkLst>
        <pc:spChg chg="mod">
          <ac:chgData name="Khyati Thakore" userId="be1815cb59a26634" providerId="LiveId" clId="{30F64EB7-5D13-4B53-A2C1-04B2B2AAFD02}" dt="2023-06-01T21:08:37.471" v="588" actId="20577"/>
          <ac:spMkLst>
            <pc:docMk/>
            <pc:sldMk cId="2387722110" sldId="258"/>
            <ac:spMk id="2" creationId="{B8E3E066-7306-3C19-073D-6503F046F4C1}"/>
          </ac:spMkLst>
        </pc:spChg>
        <pc:spChg chg="mod">
          <ac:chgData name="Khyati Thakore" userId="be1815cb59a26634" providerId="LiveId" clId="{30F64EB7-5D13-4B53-A2C1-04B2B2AAFD02}" dt="2023-06-01T20:40:57.190" v="267"/>
          <ac:spMkLst>
            <pc:docMk/>
            <pc:sldMk cId="2387722110" sldId="258"/>
            <ac:spMk id="3" creationId="{0A66C1D8-BA80-059D-5B15-A73460347934}"/>
          </ac:spMkLst>
        </pc:spChg>
        <pc:spChg chg="mod">
          <ac:chgData name="Khyati Thakore" userId="be1815cb59a26634" providerId="LiveId" clId="{30F64EB7-5D13-4B53-A2C1-04B2B2AAFD02}" dt="2023-06-01T20:40:57.190" v="267"/>
          <ac:spMkLst>
            <pc:docMk/>
            <pc:sldMk cId="2387722110" sldId="258"/>
            <ac:spMk id="4" creationId="{1AFD9105-F4CD-CE1D-79FD-16F0B8FB549F}"/>
          </ac:spMkLst>
        </pc:spChg>
      </pc:sldChg>
      <pc:sldChg chg="modSp new mod">
        <pc:chgData name="Khyati Thakore" userId="be1815cb59a26634" providerId="LiveId" clId="{30F64EB7-5D13-4B53-A2C1-04B2B2AAFD02}" dt="2023-06-05T21:35:52.701" v="2142" actId="20577"/>
        <pc:sldMkLst>
          <pc:docMk/>
          <pc:sldMk cId="1815047825" sldId="259"/>
        </pc:sldMkLst>
        <pc:spChg chg="mod">
          <ac:chgData name="Khyati Thakore" userId="be1815cb59a26634" providerId="LiveId" clId="{30F64EB7-5D13-4B53-A2C1-04B2B2AAFD02}" dt="2023-06-01T20:40:57.190" v="267"/>
          <ac:spMkLst>
            <pc:docMk/>
            <pc:sldMk cId="1815047825" sldId="259"/>
            <ac:spMk id="2" creationId="{548954E1-9C17-943C-2241-4F1AE0738071}"/>
          </ac:spMkLst>
        </pc:spChg>
        <pc:spChg chg="mod">
          <ac:chgData name="Khyati Thakore" userId="be1815cb59a26634" providerId="LiveId" clId="{30F64EB7-5D13-4B53-A2C1-04B2B2AAFD02}" dt="2023-06-05T21:35:52.701" v="2142" actId="20577"/>
          <ac:spMkLst>
            <pc:docMk/>
            <pc:sldMk cId="1815047825" sldId="259"/>
            <ac:spMk id="3" creationId="{164EF01C-8055-C9C0-0A6F-DE17DC37BB1B}"/>
          </ac:spMkLst>
        </pc:spChg>
      </pc:sldChg>
      <pc:sldChg chg="modSp new mod">
        <pc:chgData name="Khyati Thakore" userId="be1815cb59a26634" providerId="LiveId" clId="{30F64EB7-5D13-4B53-A2C1-04B2B2AAFD02}" dt="2023-06-05T21:41:18.229" v="2144" actId="21"/>
        <pc:sldMkLst>
          <pc:docMk/>
          <pc:sldMk cId="1779218958" sldId="260"/>
        </pc:sldMkLst>
        <pc:spChg chg="mod">
          <ac:chgData name="Khyati Thakore" userId="be1815cb59a26634" providerId="LiveId" clId="{30F64EB7-5D13-4B53-A2C1-04B2B2AAFD02}" dt="2023-06-01T20:40:57.190" v="267"/>
          <ac:spMkLst>
            <pc:docMk/>
            <pc:sldMk cId="1779218958" sldId="260"/>
            <ac:spMk id="2" creationId="{9890C247-AADC-DAC0-FF1C-30CA3DA145FF}"/>
          </ac:spMkLst>
        </pc:spChg>
        <pc:spChg chg="mod">
          <ac:chgData name="Khyati Thakore" userId="be1815cb59a26634" providerId="LiveId" clId="{30F64EB7-5D13-4B53-A2C1-04B2B2AAFD02}" dt="2023-06-05T21:41:18.229" v="2144" actId="21"/>
          <ac:spMkLst>
            <pc:docMk/>
            <pc:sldMk cId="1779218958" sldId="260"/>
            <ac:spMk id="3" creationId="{7F0643ED-5E69-A09A-384A-F43AEA001C42}"/>
          </ac:spMkLst>
        </pc:spChg>
      </pc:sldChg>
      <pc:sldChg chg="addSp delSp modSp new mod setBg">
        <pc:chgData name="Khyati Thakore" userId="be1815cb59a26634" providerId="LiveId" clId="{30F64EB7-5D13-4B53-A2C1-04B2B2AAFD02}" dt="2023-06-01T20:51:23.760" v="504" actId="1076"/>
        <pc:sldMkLst>
          <pc:docMk/>
          <pc:sldMk cId="4230299610" sldId="261"/>
        </pc:sldMkLst>
        <pc:spChg chg="mod">
          <ac:chgData name="Khyati Thakore" userId="be1815cb59a26634" providerId="LiveId" clId="{30F64EB7-5D13-4B53-A2C1-04B2B2AAFD02}" dt="2023-06-01T20:51:23.760" v="504" actId="1076"/>
          <ac:spMkLst>
            <pc:docMk/>
            <pc:sldMk cId="4230299610" sldId="261"/>
            <ac:spMk id="2" creationId="{CDDC1E31-058B-CE71-E2A7-4761167506E1}"/>
          </ac:spMkLst>
        </pc:spChg>
        <pc:spChg chg="add del">
          <ac:chgData name="Khyati Thakore" userId="be1815cb59a26634" providerId="LiveId" clId="{30F64EB7-5D13-4B53-A2C1-04B2B2AAFD02}" dt="2023-06-01T20:51:20.679" v="503" actId="26606"/>
          <ac:spMkLst>
            <pc:docMk/>
            <pc:sldMk cId="4230299610" sldId="261"/>
            <ac:spMk id="12" creationId="{A7244538-290E-40DA-A93A-14BB3E6CF173}"/>
          </ac:spMkLst>
        </pc:spChg>
        <pc:spChg chg="add del">
          <ac:chgData name="Khyati Thakore" userId="be1815cb59a26634" providerId="LiveId" clId="{30F64EB7-5D13-4B53-A2C1-04B2B2AAFD02}" dt="2023-06-01T20:51:20.679" v="503" actId="26606"/>
          <ac:spMkLst>
            <pc:docMk/>
            <pc:sldMk cId="4230299610" sldId="261"/>
            <ac:spMk id="14" creationId="{AB1DF3B3-9DBC-445D-AE4E-A62E5A9B85D5}"/>
          </ac:spMkLst>
        </pc:spChg>
        <pc:spChg chg="add del">
          <ac:chgData name="Khyati Thakore" userId="be1815cb59a26634" providerId="LiveId" clId="{30F64EB7-5D13-4B53-A2C1-04B2B2AAFD02}" dt="2023-06-01T20:51:20.679" v="503" actId="26606"/>
          <ac:spMkLst>
            <pc:docMk/>
            <pc:sldMk cId="4230299610" sldId="261"/>
            <ac:spMk id="16" creationId="{F51F80E8-0CAC-410E-B59A-29FDDC357ED4}"/>
          </ac:spMkLst>
        </pc:spChg>
        <pc:picChg chg="add del">
          <ac:chgData name="Khyati Thakore" userId="be1815cb59a26634" providerId="LiveId" clId="{30F64EB7-5D13-4B53-A2C1-04B2B2AAFD02}" dt="2023-06-01T20:51:20.679" v="503" actId="26606"/>
          <ac:picMkLst>
            <pc:docMk/>
            <pc:sldMk cId="4230299610" sldId="261"/>
            <ac:picMk id="4" creationId="{DF5AC698-E464-8C42-0C09-7AA3D4777AF0}"/>
          </ac:picMkLst>
        </pc:picChg>
        <pc:picChg chg="add del">
          <ac:chgData name="Khyati Thakore" userId="be1815cb59a26634" providerId="LiveId" clId="{30F64EB7-5D13-4B53-A2C1-04B2B2AAFD02}" dt="2023-06-01T20:51:20.679" v="503" actId="26606"/>
          <ac:picMkLst>
            <pc:docMk/>
            <pc:sldMk cId="4230299610" sldId="261"/>
            <ac:picMk id="8" creationId="{CFD580F5-E7BF-4C1D-BEFD-4A4601EBA876}"/>
          </ac:picMkLst>
        </pc:picChg>
        <pc:picChg chg="add del">
          <ac:chgData name="Khyati Thakore" userId="be1815cb59a26634" providerId="LiveId" clId="{30F64EB7-5D13-4B53-A2C1-04B2B2AAFD02}" dt="2023-06-01T20:51:20.679" v="503" actId="26606"/>
          <ac:picMkLst>
            <pc:docMk/>
            <pc:sldMk cId="4230299610" sldId="261"/>
            <ac:picMk id="10" creationId="{F0F06750-78FE-4472-8DA5-14CF3336F811}"/>
          </ac:picMkLst>
        </pc:picChg>
      </pc:sldChg>
      <pc:sldChg chg="addSp delSp modSp add mod">
        <pc:chgData name="Khyati Thakore" userId="be1815cb59a26634" providerId="LiveId" clId="{30F64EB7-5D13-4B53-A2C1-04B2B2AAFD02}" dt="2023-06-05T18:30:59.301" v="1671" actId="20577"/>
        <pc:sldMkLst>
          <pc:docMk/>
          <pc:sldMk cId="838594047" sldId="262"/>
        </pc:sldMkLst>
        <pc:spChg chg="mod">
          <ac:chgData name="Khyati Thakore" userId="be1815cb59a26634" providerId="LiveId" clId="{30F64EB7-5D13-4B53-A2C1-04B2B2AAFD02}" dt="2023-06-05T17:58:12.185" v="1497" actId="1076"/>
          <ac:spMkLst>
            <pc:docMk/>
            <pc:sldMk cId="838594047" sldId="262"/>
            <ac:spMk id="2" creationId="{B8E3E066-7306-3C19-073D-6503F046F4C1}"/>
          </ac:spMkLst>
        </pc:spChg>
        <pc:spChg chg="del">
          <ac:chgData name="Khyati Thakore" userId="be1815cb59a26634" providerId="LiveId" clId="{30F64EB7-5D13-4B53-A2C1-04B2B2AAFD02}" dt="2023-06-04T22:43:15.357" v="1425" actId="22"/>
          <ac:spMkLst>
            <pc:docMk/>
            <pc:sldMk cId="838594047" sldId="262"/>
            <ac:spMk id="3" creationId="{0A66C1D8-BA80-059D-5B15-A73460347934}"/>
          </ac:spMkLst>
        </pc:spChg>
        <pc:spChg chg="add mod">
          <ac:chgData name="Khyati Thakore" userId="be1815cb59a26634" providerId="LiveId" clId="{30F64EB7-5D13-4B53-A2C1-04B2B2AAFD02}" dt="2023-06-05T18:30:59.301" v="1671" actId="20577"/>
          <ac:spMkLst>
            <pc:docMk/>
            <pc:sldMk cId="838594047" sldId="262"/>
            <ac:spMk id="3" creationId="{5D9DBF6B-6A17-C6DD-DDE6-9710FAD73C37}"/>
          </ac:spMkLst>
        </pc:spChg>
        <pc:spChg chg="del">
          <ac:chgData name="Khyati Thakore" userId="be1815cb59a26634" providerId="LiveId" clId="{30F64EB7-5D13-4B53-A2C1-04B2B2AAFD02}" dt="2023-06-05T00:18:40.491" v="1426" actId="22"/>
          <ac:spMkLst>
            <pc:docMk/>
            <pc:sldMk cId="838594047" sldId="262"/>
            <ac:spMk id="4" creationId="{1AFD9105-F4CD-CE1D-79FD-16F0B8FB549F}"/>
          </ac:spMkLst>
        </pc:spChg>
        <pc:picChg chg="add mod ord">
          <ac:chgData name="Khyati Thakore" userId="be1815cb59a26634" providerId="LiveId" clId="{30F64EB7-5D13-4B53-A2C1-04B2B2AAFD02}" dt="2023-06-05T17:58:47.518" v="1503" actId="1076"/>
          <ac:picMkLst>
            <pc:docMk/>
            <pc:sldMk cId="838594047" sldId="262"/>
            <ac:picMk id="6" creationId="{812986D0-332B-2C38-F80A-E59DCAB58E65}"/>
          </ac:picMkLst>
        </pc:picChg>
        <pc:picChg chg="add mod ord">
          <ac:chgData name="Khyati Thakore" userId="be1815cb59a26634" providerId="LiveId" clId="{30F64EB7-5D13-4B53-A2C1-04B2B2AAFD02}" dt="2023-06-05T17:58:51.106" v="1504" actId="1076"/>
          <ac:picMkLst>
            <pc:docMk/>
            <pc:sldMk cId="838594047" sldId="262"/>
            <ac:picMk id="8" creationId="{5B633A22-527B-EAE0-135D-BA45E62ABE48}"/>
          </ac:picMkLst>
        </pc:picChg>
      </pc:sldChg>
      <pc:sldChg chg="addSp delSp modSp mod ord">
        <pc:chgData name="Khyati Thakore" userId="be1815cb59a26634" providerId="LiveId" clId="{30F64EB7-5D13-4B53-A2C1-04B2B2AAFD02}" dt="2023-06-05T22:27:05.054" v="2531" actId="478"/>
        <pc:sldMkLst>
          <pc:docMk/>
          <pc:sldMk cId="254206769" sldId="263"/>
        </pc:sldMkLst>
        <pc:spChg chg="add del mod">
          <ac:chgData name="Khyati Thakore" userId="be1815cb59a26634" providerId="LiveId" clId="{30F64EB7-5D13-4B53-A2C1-04B2B2AAFD02}" dt="2023-06-05T22:27:02.140" v="2530" actId="478"/>
          <ac:spMkLst>
            <pc:docMk/>
            <pc:sldMk cId="254206769" sldId="263"/>
            <ac:spMk id="2" creationId="{B8E3E066-7306-3C19-073D-6503F046F4C1}"/>
          </ac:spMkLst>
        </pc:spChg>
        <pc:spChg chg="add del mod">
          <ac:chgData name="Khyati Thakore" userId="be1815cb59a26634" providerId="LiveId" clId="{30F64EB7-5D13-4B53-A2C1-04B2B2AAFD02}" dt="2023-06-05T22:27:05.054" v="2531" actId="478"/>
          <ac:spMkLst>
            <pc:docMk/>
            <pc:sldMk cId="254206769" sldId="263"/>
            <ac:spMk id="3" creationId="{A40137FF-55C5-3128-CA8A-3BE4EF593C43}"/>
          </ac:spMkLst>
        </pc:spChg>
        <pc:spChg chg="del mod">
          <ac:chgData name="Khyati Thakore" userId="be1815cb59a26634" providerId="LiveId" clId="{30F64EB7-5D13-4B53-A2C1-04B2B2AAFD02}" dt="2023-06-02T01:09:34.447" v="1385" actId="22"/>
          <ac:spMkLst>
            <pc:docMk/>
            <pc:sldMk cId="254206769" sldId="263"/>
            <ac:spMk id="4" creationId="{1AFD9105-F4CD-CE1D-79FD-16F0B8FB549F}"/>
          </ac:spMkLst>
        </pc:spChg>
        <pc:spChg chg="add del mod">
          <ac:chgData name="Khyati Thakore" userId="be1815cb59a26634" providerId="LiveId" clId="{30F64EB7-5D13-4B53-A2C1-04B2B2AAFD02}" dt="2023-06-05T22:27:02.140" v="2530" actId="478"/>
          <ac:spMkLst>
            <pc:docMk/>
            <pc:sldMk cId="254206769" sldId="263"/>
            <ac:spMk id="5" creationId="{375F1CD0-BB2C-1E4B-86EE-9BAF3A440360}"/>
          </ac:spMkLst>
        </pc:spChg>
        <pc:spChg chg="mod">
          <ac:chgData name="Khyati Thakore" userId="be1815cb59a26634" providerId="LiveId" clId="{30F64EB7-5D13-4B53-A2C1-04B2B2AAFD02}" dt="2023-06-02T01:18:43.596" v="1424" actId="404"/>
          <ac:spMkLst>
            <pc:docMk/>
            <pc:sldMk cId="254206769" sldId="263"/>
            <ac:spMk id="13" creationId="{D8F6D58C-CE4A-8D71-533C-19CDF97E8027}"/>
          </ac:spMkLst>
        </pc:spChg>
        <pc:picChg chg="add mod ord">
          <ac:chgData name="Khyati Thakore" userId="be1815cb59a26634" providerId="LiveId" clId="{30F64EB7-5D13-4B53-A2C1-04B2B2AAFD02}" dt="2023-06-02T01:15:14.159" v="1419" actId="1076"/>
          <ac:picMkLst>
            <pc:docMk/>
            <pc:sldMk cId="254206769" sldId="263"/>
            <ac:picMk id="6" creationId="{F01C98B6-9E6B-A004-A261-DF3B87A73892}"/>
          </ac:picMkLst>
        </pc:picChg>
        <pc:picChg chg="add mod">
          <ac:chgData name="Khyati Thakore" userId="be1815cb59a26634" providerId="LiveId" clId="{30F64EB7-5D13-4B53-A2C1-04B2B2AAFD02}" dt="2023-06-02T01:15:15.560" v="1420" actId="1076"/>
          <ac:picMkLst>
            <pc:docMk/>
            <pc:sldMk cId="254206769" sldId="263"/>
            <ac:picMk id="8" creationId="{22EC1DAC-BB43-5F3E-074E-7D75D868453D}"/>
          </ac:picMkLst>
        </pc:picChg>
      </pc:sldChg>
      <pc:sldChg chg="addSp delSp modSp add mod">
        <pc:chgData name="Khyati Thakore" userId="be1815cb59a26634" providerId="LiveId" clId="{30F64EB7-5D13-4B53-A2C1-04B2B2AAFD02}" dt="2023-06-05T20:10:26.530" v="1748" actId="1076"/>
        <pc:sldMkLst>
          <pc:docMk/>
          <pc:sldMk cId="3531089611" sldId="267"/>
        </pc:sldMkLst>
        <pc:spChg chg="mod">
          <ac:chgData name="Khyati Thakore" userId="be1815cb59a26634" providerId="LiveId" clId="{30F64EB7-5D13-4B53-A2C1-04B2B2AAFD02}" dt="2023-06-05T20:10:26.530" v="1748" actId="1076"/>
          <ac:spMkLst>
            <pc:docMk/>
            <pc:sldMk cId="3531089611" sldId="267"/>
            <ac:spMk id="2" creationId="{B8E3E066-7306-3C19-073D-6503F046F4C1}"/>
          </ac:spMkLst>
        </pc:spChg>
        <pc:spChg chg="mod">
          <ac:chgData name="Khyati Thakore" userId="be1815cb59a26634" providerId="LiveId" clId="{30F64EB7-5D13-4B53-A2C1-04B2B2AAFD02}" dt="2023-06-05T19:44:06.646" v="1739" actId="313"/>
          <ac:spMkLst>
            <pc:docMk/>
            <pc:sldMk cId="3531089611" sldId="267"/>
            <ac:spMk id="4" creationId="{1AFD9105-F4CD-CE1D-79FD-16F0B8FB549F}"/>
          </ac:spMkLst>
        </pc:spChg>
        <pc:spChg chg="del mod">
          <ac:chgData name="Khyati Thakore" userId="be1815cb59a26634" providerId="LiveId" clId="{30F64EB7-5D13-4B53-A2C1-04B2B2AAFD02}" dt="2023-06-02T00:55:48.461" v="1344" actId="22"/>
          <ac:spMkLst>
            <pc:docMk/>
            <pc:sldMk cId="3531089611" sldId="267"/>
            <ac:spMk id="13" creationId="{D8F6D58C-CE4A-8D71-533C-19CDF97E8027}"/>
          </ac:spMkLst>
        </pc:spChg>
        <pc:picChg chg="add mod ord">
          <ac:chgData name="Khyati Thakore" userId="be1815cb59a26634" providerId="LiveId" clId="{30F64EB7-5D13-4B53-A2C1-04B2B2AAFD02}" dt="2023-06-02T00:58:04.031" v="1365" actId="1076"/>
          <ac:picMkLst>
            <pc:docMk/>
            <pc:sldMk cId="3531089611" sldId="267"/>
            <ac:picMk id="5" creationId="{93733B1A-0458-9ED0-5AD0-7A62CBC2C16D}"/>
          </ac:picMkLst>
        </pc:picChg>
        <pc:picChg chg="add mod">
          <ac:chgData name="Khyati Thakore" userId="be1815cb59a26634" providerId="LiveId" clId="{30F64EB7-5D13-4B53-A2C1-04B2B2AAFD02}" dt="2023-06-05T20:10:20.964" v="1747" actId="14100"/>
          <ac:picMkLst>
            <pc:docMk/>
            <pc:sldMk cId="3531089611" sldId="267"/>
            <ac:picMk id="6" creationId="{46CB77DD-E28C-147F-A002-BF963659DCA8}"/>
          </ac:picMkLst>
        </pc:picChg>
        <pc:picChg chg="add del mod">
          <ac:chgData name="Khyati Thakore" userId="be1815cb59a26634" providerId="LiveId" clId="{30F64EB7-5D13-4B53-A2C1-04B2B2AAFD02}" dt="2023-06-05T20:09:43.040" v="1742" actId="478"/>
          <ac:picMkLst>
            <pc:docMk/>
            <pc:sldMk cId="3531089611" sldId="267"/>
            <ac:picMk id="7" creationId="{077AD88A-DCF1-A4F1-1B33-D5CA7E4C3444}"/>
          </ac:picMkLst>
        </pc:picChg>
      </pc:sldChg>
      <pc:sldChg chg="modSp add del mod">
        <pc:chgData name="Khyati Thakore" userId="be1815cb59a26634" providerId="LiveId" clId="{30F64EB7-5D13-4B53-A2C1-04B2B2AAFD02}" dt="2023-06-02T00:55:28.514" v="1343" actId="47"/>
        <pc:sldMkLst>
          <pc:docMk/>
          <pc:sldMk cId="3674630420" sldId="268"/>
        </pc:sldMkLst>
        <pc:spChg chg="mod">
          <ac:chgData name="Khyati Thakore" userId="be1815cb59a26634" providerId="LiveId" clId="{30F64EB7-5D13-4B53-A2C1-04B2B2AAFD02}" dt="2023-06-02T00:55:04.636" v="1340" actId="20577"/>
          <ac:spMkLst>
            <pc:docMk/>
            <pc:sldMk cId="3674630420" sldId="268"/>
            <ac:spMk id="13" creationId="{D8F6D58C-CE4A-8D71-533C-19CDF97E8027}"/>
          </ac:spMkLst>
        </pc:spChg>
      </pc:sldChg>
      <pc:sldChg chg="modSp new mod">
        <pc:chgData name="Khyati Thakore" userId="be1815cb59a26634" providerId="LiveId" clId="{30F64EB7-5D13-4B53-A2C1-04B2B2AAFD02}" dt="2023-06-05T22:04:50.008" v="2519" actId="20577"/>
        <pc:sldMkLst>
          <pc:docMk/>
          <pc:sldMk cId="2472295944" sldId="271"/>
        </pc:sldMkLst>
        <pc:spChg chg="mod">
          <ac:chgData name="Khyati Thakore" userId="be1815cb59a26634" providerId="LiveId" clId="{30F64EB7-5D13-4B53-A2C1-04B2B2AAFD02}" dt="2023-06-05T21:57:18.128" v="2163" actId="20577"/>
          <ac:spMkLst>
            <pc:docMk/>
            <pc:sldMk cId="2472295944" sldId="271"/>
            <ac:spMk id="2" creationId="{49439903-9D5C-07E3-BCCB-6FC7B2835649}"/>
          </ac:spMkLst>
        </pc:spChg>
        <pc:spChg chg="mod">
          <ac:chgData name="Khyati Thakore" userId="be1815cb59a26634" providerId="LiveId" clId="{30F64EB7-5D13-4B53-A2C1-04B2B2AAFD02}" dt="2023-06-05T22:04:50.008" v="2519" actId="20577"/>
          <ac:spMkLst>
            <pc:docMk/>
            <pc:sldMk cId="2472295944" sldId="271"/>
            <ac:spMk id="3" creationId="{B4444923-EF53-EFB0-D802-F44B24BD3E69}"/>
          </ac:spMkLst>
        </pc:spChg>
      </pc:sldChg>
      <pc:sldMasterChg chg="setBg">
        <pc:chgData name="Khyati Thakore" userId="be1815cb59a26634" providerId="LiveId" clId="{30F64EB7-5D13-4B53-A2C1-04B2B2AAFD02}" dt="2023-06-01T20:41:58.050" v="268"/>
        <pc:sldMasterMkLst>
          <pc:docMk/>
          <pc:sldMasterMk cId="2866466964" sldId="2147483660"/>
        </pc:sldMasterMkLst>
      </pc:sldMasterChg>
    </pc:docChg>
  </pc:docChgLst>
  <pc:docChgLst>
    <pc:chgData name="Jonathan Koo" userId="bc1056f0bc4751b2" providerId="Windows Live" clId="Web-{D559C908-6066-48EA-AE6F-911AE22B45D5}"/>
    <pc:docChg chg="addSld modSld">
      <pc:chgData name="Jonathan Koo" userId="bc1056f0bc4751b2" providerId="Windows Live" clId="Web-{D559C908-6066-48EA-AE6F-911AE22B45D5}" dt="2023-06-02T23:26:42.075" v="164" actId="14100"/>
      <pc:docMkLst>
        <pc:docMk/>
      </pc:docMkLst>
      <pc:sldChg chg="addSp delSp modSp new">
        <pc:chgData name="Jonathan Koo" userId="bc1056f0bc4751b2" providerId="Windows Live" clId="Web-{D559C908-6066-48EA-AE6F-911AE22B45D5}" dt="2023-06-02T23:26:42.075" v="164" actId="14100"/>
        <pc:sldMkLst>
          <pc:docMk/>
          <pc:sldMk cId="3975709029" sldId="265"/>
        </pc:sldMkLst>
        <pc:spChg chg="mod">
          <ac:chgData name="Jonathan Koo" userId="bc1056f0bc4751b2" providerId="Windows Live" clId="Web-{D559C908-6066-48EA-AE6F-911AE22B45D5}" dt="2023-06-02T00:51:16.628" v="20" actId="20577"/>
          <ac:spMkLst>
            <pc:docMk/>
            <pc:sldMk cId="3975709029" sldId="265"/>
            <ac:spMk id="2" creationId="{C41AE04A-187E-59C6-4A47-D06800470C5B}"/>
          </ac:spMkLst>
        </pc:spChg>
        <pc:spChg chg="del">
          <ac:chgData name="Jonathan Koo" userId="bc1056f0bc4751b2" providerId="Windows Live" clId="Web-{D559C908-6066-48EA-AE6F-911AE22B45D5}" dt="2023-06-02T23:07:46.939" v="118"/>
          <ac:spMkLst>
            <pc:docMk/>
            <pc:sldMk cId="3975709029" sldId="265"/>
            <ac:spMk id="3" creationId="{E7D8B2BB-8FA2-3113-ED66-9F28AD139AAB}"/>
          </ac:spMkLst>
        </pc:spChg>
        <pc:spChg chg="mod">
          <ac:chgData name="Jonathan Koo" userId="bc1056f0bc4751b2" providerId="Windows Live" clId="Web-{D559C908-6066-48EA-AE6F-911AE22B45D5}" dt="2023-06-02T23:24:52.290" v="160" actId="20577"/>
          <ac:spMkLst>
            <pc:docMk/>
            <pc:sldMk cId="3975709029" sldId="265"/>
            <ac:spMk id="4" creationId="{659EF29B-D6E7-4261-9280-1A50BDFE8A08}"/>
          </ac:spMkLst>
        </pc:spChg>
        <pc:picChg chg="add del mod">
          <ac:chgData name="Jonathan Koo" userId="bc1056f0bc4751b2" providerId="Windows Live" clId="Web-{D559C908-6066-48EA-AE6F-911AE22B45D5}" dt="2023-06-02T23:24:53.556" v="161"/>
          <ac:picMkLst>
            <pc:docMk/>
            <pc:sldMk cId="3975709029" sldId="265"/>
            <ac:picMk id="5" creationId="{633DE13A-CDCD-659B-6A81-D0DF30C5B99F}"/>
          </ac:picMkLst>
        </pc:picChg>
        <pc:picChg chg="add mod">
          <ac:chgData name="Jonathan Koo" userId="bc1056f0bc4751b2" providerId="Windows Live" clId="Web-{D559C908-6066-48EA-AE6F-911AE22B45D5}" dt="2023-06-02T23:26:42.075" v="164" actId="14100"/>
          <ac:picMkLst>
            <pc:docMk/>
            <pc:sldMk cId="3975709029" sldId="265"/>
            <ac:picMk id="6" creationId="{ED32A25F-4B23-E4B1-D79E-BD8F25FAE66F}"/>
          </ac:picMkLst>
        </pc:picChg>
      </pc:sldChg>
      <pc:sldChg chg="addSp delSp modSp new">
        <pc:chgData name="Jonathan Koo" userId="bc1056f0bc4751b2" providerId="Windows Live" clId="Web-{D559C908-6066-48EA-AE6F-911AE22B45D5}" dt="2023-06-02T23:23:54.069" v="152" actId="20577"/>
        <pc:sldMkLst>
          <pc:docMk/>
          <pc:sldMk cId="1943330057" sldId="266"/>
        </pc:sldMkLst>
        <pc:spChg chg="mod">
          <ac:chgData name="Jonathan Koo" userId="bc1056f0bc4751b2" providerId="Windows Live" clId="Web-{D559C908-6066-48EA-AE6F-911AE22B45D5}" dt="2023-06-02T00:51:38.723" v="35" actId="20577"/>
          <ac:spMkLst>
            <pc:docMk/>
            <pc:sldMk cId="1943330057" sldId="266"/>
            <ac:spMk id="2" creationId="{4AB5B786-0B22-1013-EB98-FF6B0D43FF3E}"/>
          </ac:spMkLst>
        </pc:spChg>
        <pc:spChg chg="del">
          <ac:chgData name="Jonathan Koo" userId="bc1056f0bc4751b2" providerId="Windows Live" clId="Web-{D559C908-6066-48EA-AE6F-911AE22B45D5}" dt="2023-06-02T23:07:11.390" v="114"/>
          <ac:spMkLst>
            <pc:docMk/>
            <pc:sldMk cId="1943330057" sldId="266"/>
            <ac:spMk id="3" creationId="{035D6E36-562D-21CC-EABF-D93AD0962133}"/>
          </ac:spMkLst>
        </pc:spChg>
        <pc:spChg chg="mod">
          <ac:chgData name="Jonathan Koo" userId="bc1056f0bc4751b2" providerId="Windows Live" clId="Web-{D559C908-6066-48EA-AE6F-911AE22B45D5}" dt="2023-06-02T23:23:54.069" v="152" actId="20577"/>
          <ac:spMkLst>
            <pc:docMk/>
            <pc:sldMk cId="1943330057" sldId="266"/>
            <ac:spMk id="4" creationId="{ECB64EF2-8409-CCD2-7451-8835046C814E}"/>
          </ac:spMkLst>
        </pc:spChg>
        <pc:picChg chg="add del mod">
          <ac:chgData name="Jonathan Koo" userId="bc1056f0bc4751b2" providerId="Windows Live" clId="Web-{D559C908-6066-48EA-AE6F-911AE22B45D5}" dt="2023-06-02T23:07:57.923" v="119"/>
          <ac:picMkLst>
            <pc:docMk/>
            <pc:sldMk cId="1943330057" sldId="266"/>
            <ac:picMk id="5" creationId="{4AD913FB-FAAC-DF38-179A-FB8F8B0FFD1A}"/>
          </ac:picMkLst>
        </pc:picChg>
        <pc:picChg chg="add mod">
          <ac:chgData name="Jonathan Koo" userId="bc1056f0bc4751b2" providerId="Windows Live" clId="Web-{D559C908-6066-48EA-AE6F-911AE22B45D5}" dt="2023-06-02T23:11:19.775" v="126" actId="14100"/>
          <ac:picMkLst>
            <pc:docMk/>
            <pc:sldMk cId="1943330057" sldId="266"/>
            <ac:picMk id="6" creationId="{37D3EB5D-3F57-50A4-29E9-694A140F1649}"/>
          </ac:picMkLst>
        </pc:picChg>
      </pc:sldChg>
    </pc:docChg>
  </pc:docChgLst>
  <pc:docChgLst>
    <pc:chgData name="Jesse Heaton" userId="db7b191a3d2b12a6" providerId="LiveId" clId="{A2A40448-4B4E-47F9-8878-4D868D5DAD5C}"/>
    <pc:docChg chg="undo custSel addSld modSld modMainMaster">
      <pc:chgData name="Jesse Heaton" userId="db7b191a3d2b12a6" providerId="LiveId" clId="{A2A40448-4B4E-47F9-8878-4D868D5DAD5C}" dt="2023-06-05T22:41:53.258" v="1554"/>
      <pc:docMkLst>
        <pc:docMk/>
      </pc:docMkLst>
      <pc:sldChg chg="modTransition">
        <pc:chgData name="Jesse Heaton" userId="db7b191a3d2b12a6" providerId="LiveId" clId="{A2A40448-4B4E-47F9-8878-4D868D5DAD5C}" dt="2023-06-05T22:41:53.258" v="1554"/>
        <pc:sldMkLst>
          <pc:docMk/>
          <pc:sldMk cId="2081409545" sldId="256"/>
        </pc:sldMkLst>
      </pc:sldChg>
      <pc:sldChg chg="addSp delSp modSp mod modTransition">
        <pc:chgData name="Jesse Heaton" userId="db7b191a3d2b12a6" providerId="LiveId" clId="{A2A40448-4B4E-47F9-8878-4D868D5DAD5C}" dt="2023-06-05T22:41:53.258" v="1554"/>
        <pc:sldMkLst>
          <pc:docMk/>
          <pc:sldMk cId="2387722110" sldId="258"/>
        </pc:sldMkLst>
        <pc:spChg chg="mod">
          <ac:chgData name="Jesse Heaton" userId="db7b191a3d2b12a6" providerId="LiveId" clId="{A2A40448-4B4E-47F9-8878-4D868D5DAD5C}" dt="2023-06-04T19:10:14.497" v="829" actId="1076"/>
          <ac:spMkLst>
            <pc:docMk/>
            <pc:sldMk cId="2387722110" sldId="258"/>
            <ac:spMk id="2" creationId="{B8E3E066-7306-3C19-073D-6503F046F4C1}"/>
          </ac:spMkLst>
        </pc:spChg>
        <pc:spChg chg="mod">
          <ac:chgData name="Jesse Heaton" userId="db7b191a3d2b12a6" providerId="LiveId" clId="{A2A40448-4B4E-47F9-8878-4D868D5DAD5C}" dt="2023-06-05T02:06:18.005" v="1473" actId="20577"/>
          <ac:spMkLst>
            <pc:docMk/>
            <pc:sldMk cId="2387722110" sldId="258"/>
            <ac:spMk id="4" creationId="{652FBB5D-8F52-1469-12DC-3B9A509B4341}"/>
          </ac:spMkLst>
        </pc:spChg>
        <pc:spChg chg="add del mod">
          <ac:chgData name="Jesse Heaton" userId="db7b191a3d2b12a6" providerId="LiveId" clId="{A2A40448-4B4E-47F9-8878-4D868D5DAD5C}" dt="2023-06-04T19:05:20.015" v="817" actId="478"/>
          <ac:spMkLst>
            <pc:docMk/>
            <pc:sldMk cId="2387722110" sldId="258"/>
            <ac:spMk id="5" creationId="{31A90960-0AF8-F970-557F-6AB662D1BB12}"/>
          </ac:spMkLst>
        </pc:spChg>
        <pc:picChg chg="del">
          <ac:chgData name="Jesse Heaton" userId="db7b191a3d2b12a6" providerId="LiveId" clId="{A2A40448-4B4E-47F9-8878-4D868D5DAD5C}" dt="2023-06-04T19:04:02.957" v="803" actId="478"/>
          <ac:picMkLst>
            <pc:docMk/>
            <pc:sldMk cId="2387722110" sldId="258"/>
            <ac:picMk id="6" creationId="{99E8754F-4872-72F2-298B-720F1C010AF6}"/>
          </ac:picMkLst>
        </pc:picChg>
        <pc:picChg chg="add mod">
          <ac:chgData name="Jesse Heaton" userId="db7b191a3d2b12a6" providerId="LiveId" clId="{A2A40448-4B4E-47F9-8878-4D868D5DAD5C}" dt="2023-06-04T19:04:31.613" v="806" actId="1076"/>
          <ac:picMkLst>
            <pc:docMk/>
            <pc:sldMk cId="2387722110" sldId="258"/>
            <ac:picMk id="8" creationId="{CA2BEE59-53D3-B1B5-6AC5-7C75BB9FAF7A}"/>
          </ac:picMkLst>
        </pc:picChg>
      </pc:sldChg>
      <pc:sldChg chg="modSp mod modTransition">
        <pc:chgData name="Jesse Heaton" userId="db7b191a3d2b12a6" providerId="LiveId" clId="{A2A40448-4B4E-47F9-8878-4D868D5DAD5C}" dt="2023-06-05T22:41:53.258" v="1554"/>
        <pc:sldMkLst>
          <pc:docMk/>
          <pc:sldMk cId="1815047825" sldId="259"/>
        </pc:sldMkLst>
        <pc:spChg chg="mod">
          <ac:chgData name="Jesse Heaton" userId="db7b191a3d2b12a6" providerId="LiveId" clId="{A2A40448-4B4E-47F9-8878-4D868D5DAD5C}" dt="2023-06-04T17:54:59.812" v="802" actId="20577"/>
          <ac:spMkLst>
            <pc:docMk/>
            <pc:sldMk cId="1815047825" sldId="259"/>
            <ac:spMk id="3" creationId="{164EF01C-8055-C9C0-0A6F-DE17DC37BB1B}"/>
          </ac:spMkLst>
        </pc:spChg>
      </pc:sldChg>
      <pc:sldChg chg="modTransition">
        <pc:chgData name="Jesse Heaton" userId="db7b191a3d2b12a6" providerId="LiveId" clId="{A2A40448-4B4E-47F9-8878-4D868D5DAD5C}" dt="2023-06-05T22:41:53.258" v="1554"/>
        <pc:sldMkLst>
          <pc:docMk/>
          <pc:sldMk cId="1779218958" sldId="260"/>
        </pc:sldMkLst>
      </pc:sldChg>
      <pc:sldChg chg="modTransition">
        <pc:chgData name="Jesse Heaton" userId="db7b191a3d2b12a6" providerId="LiveId" clId="{A2A40448-4B4E-47F9-8878-4D868D5DAD5C}" dt="2023-06-05T22:41:53.258" v="1554"/>
        <pc:sldMkLst>
          <pc:docMk/>
          <pc:sldMk cId="4230299610" sldId="261"/>
        </pc:sldMkLst>
      </pc:sldChg>
      <pc:sldChg chg="modTransition">
        <pc:chgData name="Jesse Heaton" userId="db7b191a3d2b12a6" providerId="LiveId" clId="{A2A40448-4B4E-47F9-8878-4D868D5DAD5C}" dt="2023-06-05T22:41:53.258" v="1554"/>
        <pc:sldMkLst>
          <pc:docMk/>
          <pc:sldMk cId="838594047" sldId="262"/>
        </pc:sldMkLst>
      </pc:sldChg>
      <pc:sldChg chg="modTransition">
        <pc:chgData name="Jesse Heaton" userId="db7b191a3d2b12a6" providerId="LiveId" clId="{A2A40448-4B4E-47F9-8878-4D868D5DAD5C}" dt="2023-06-05T22:41:53.258" v="1554"/>
        <pc:sldMkLst>
          <pc:docMk/>
          <pc:sldMk cId="254206769" sldId="263"/>
        </pc:sldMkLst>
      </pc:sldChg>
      <pc:sldChg chg="addSp delSp modSp mod modTransition">
        <pc:chgData name="Jesse Heaton" userId="db7b191a3d2b12a6" providerId="LiveId" clId="{A2A40448-4B4E-47F9-8878-4D868D5DAD5C}" dt="2023-06-05T22:41:53.258" v="1554"/>
        <pc:sldMkLst>
          <pc:docMk/>
          <pc:sldMk cId="4189937368" sldId="264"/>
        </pc:sldMkLst>
        <pc:spChg chg="mod">
          <ac:chgData name="Jesse Heaton" userId="db7b191a3d2b12a6" providerId="LiveId" clId="{A2A40448-4B4E-47F9-8878-4D868D5DAD5C}" dt="2023-06-04T19:09:31.249" v="819" actId="1582"/>
          <ac:spMkLst>
            <pc:docMk/>
            <pc:sldMk cId="4189937368" sldId="264"/>
            <ac:spMk id="2" creationId="{B8E3E066-7306-3C19-073D-6503F046F4C1}"/>
          </ac:spMkLst>
        </pc:spChg>
        <pc:spChg chg="mod">
          <ac:chgData name="Jesse Heaton" userId="db7b191a3d2b12a6" providerId="LiveId" clId="{A2A40448-4B4E-47F9-8878-4D868D5DAD5C}" dt="2023-06-04T17:40:48.229" v="680" actId="20577"/>
          <ac:spMkLst>
            <pc:docMk/>
            <pc:sldMk cId="4189937368" sldId="264"/>
            <ac:spMk id="7" creationId="{1D3D6BE6-D89B-359E-8D93-9CB605061582}"/>
          </ac:spMkLst>
        </pc:spChg>
        <pc:picChg chg="add del mod">
          <ac:chgData name="Jesse Heaton" userId="db7b191a3d2b12a6" providerId="LiveId" clId="{A2A40448-4B4E-47F9-8878-4D868D5DAD5C}" dt="2023-06-04T19:05:01.324" v="813" actId="478"/>
          <ac:picMkLst>
            <pc:docMk/>
            <pc:sldMk cId="4189937368" sldId="264"/>
            <ac:picMk id="4" creationId="{C92E8000-0EA7-3414-95C3-E704D43E5D56}"/>
          </ac:picMkLst>
        </pc:picChg>
        <pc:picChg chg="add mod">
          <ac:chgData name="Jesse Heaton" userId="db7b191a3d2b12a6" providerId="LiveId" clId="{A2A40448-4B4E-47F9-8878-4D868D5DAD5C}" dt="2023-06-04T19:05:11.206" v="815" actId="1076"/>
          <ac:picMkLst>
            <pc:docMk/>
            <pc:sldMk cId="4189937368" sldId="264"/>
            <ac:picMk id="6" creationId="{E732AB8B-91FF-F0F3-CACC-618376606FAC}"/>
          </ac:picMkLst>
        </pc:picChg>
        <pc:picChg chg="del">
          <ac:chgData name="Jesse Heaton" userId="db7b191a3d2b12a6" providerId="LiveId" clId="{A2A40448-4B4E-47F9-8878-4D868D5DAD5C}" dt="2023-06-04T17:15:41.178" v="69" actId="478"/>
          <ac:picMkLst>
            <pc:docMk/>
            <pc:sldMk cId="4189937368" sldId="264"/>
            <ac:picMk id="10" creationId="{B2519B21-5FA7-EE5F-4825-3A520D41EF9F}"/>
          </ac:picMkLst>
        </pc:picChg>
      </pc:sldChg>
      <pc:sldChg chg="modTransition">
        <pc:chgData name="Jesse Heaton" userId="db7b191a3d2b12a6" providerId="LiveId" clId="{A2A40448-4B4E-47F9-8878-4D868D5DAD5C}" dt="2023-06-05T22:41:53.258" v="1554"/>
        <pc:sldMkLst>
          <pc:docMk/>
          <pc:sldMk cId="3975709029" sldId="265"/>
        </pc:sldMkLst>
      </pc:sldChg>
      <pc:sldChg chg="modTransition">
        <pc:chgData name="Jesse Heaton" userId="db7b191a3d2b12a6" providerId="LiveId" clId="{A2A40448-4B4E-47F9-8878-4D868D5DAD5C}" dt="2023-06-05T22:41:53.258" v="1554"/>
        <pc:sldMkLst>
          <pc:docMk/>
          <pc:sldMk cId="1943330057" sldId="266"/>
        </pc:sldMkLst>
      </pc:sldChg>
      <pc:sldChg chg="modTransition">
        <pc:chgData name="Jesse Heaton" userId="db7b191a3d2b12a6" providerId="LiveId" clId="{A2A40448-4B4E-47F9-8878-4D868D5DAD5C}" dt="2023-06-05T22:41:53.258" v="1554"/>
        <pc:sldMkLst>
          <pc:docMk/>
          <pc:sldMk cId="3531089611" sldId="267"/>
        </pc:sldMkLst>
      </pc:sldChg>
      <pc:sldChg chg="addSp delSp modSp new mod modTransition">
        <pc:chgData name="Jesse Heaton" userId="db7b191a3d2b12a6" providerId="LiveId" clId="{A2A40448-4B4E-47F9-8878-4D868D5DAD5C}" dt="2023-06-05T22:41:53.258" v="1554"/>
        <pc:sldMkLst>
          <pc:docMk/>
          <pc:sldMk cId="1042931636" sldId="268"/>
        </pc:sldMkLst>
        <pc:spChg chg="del">
          <ac:chgData name="Jesse Heaton" userId="db7b191a3d2b12a6" providerId="LiveId" clId="{A2A40448-4B4E-47F9-8878-4D868D5DAD5C}" dt="2023-06-04T17:22:41.228" v="314" actId="478"/>
          <ac:spMkLst>
            <pc:docMk/>
            <pc:sldMk cId="1042931636" sldId="268"/>
            <ac:spMk id="2" creationId="{DE40DA52-5A6A-079B-A136-F6A089567764}"/>
          </ac:spMkLst>
        </pc:spChg>
        <pc:spChg chg="del">
          <ac:chgData name="Jesse Heaton" userId="db7b191a3d2b12a6" providerId="LiveId" clId="{A2A40448-4B4E-47F9-8878-4D868D5DAD5C}" dt="2023-06-04T17:29:28.177" v="411" actId="478"/>
          <ac:spMkLst>
            <pc:docMk/>
            <pc:sldMk cId="1042931636" sldId="268"/>
            <ac:spMk id="3" creationId="{EBA2D3E6-598E-20A1-1A57-3A8D9AF4C75A}"/>
          </ac:spMkLst>
        </pc:spChg>
        <pc:spChg chg="mod">
          <ac:chgData name="Jesse Heaton" userId="db7b191a3d2b12a6" providerId="LiveId" clId="{A2A40448-4B4E-47F9-8878-4D868D5DAD5C}" dt="2023-06-04T17:41:36.145" v="685" actId="20577"/>
          <ac:spMkLst>
            <pc:docMk/>
            <pc:sldMk cId="1042931636" sldId="268"/>
            <ac:spMk id="4" creationId="{437CF2DB-577E-176A-FA60-3BEE05429BAC}"/>
          </ac:spMkLst>
        </pc:spChg>
        <pc:spChg chg="add mod">
          <ac:chgData name="Jesse Heaton" userId="db7b191a3d2b12a6" providerId="LiveId" clId="{A2A40448-4B4E-47F9-8878-4D868D5DAD5C}" dt="2023-06-04T19:09:56.822" v="824" actId="1076"/>
          <ac:spMkLst>
            <pc:docMk/>
            <pc:sldMk cId="1042931636" sldId="268"/>
            <ac:spMk id="5" creationId="{6B60E5AB-926A-0482-2611-D0DA2FA8710C}"/>
          </ac:spMkLst>
        </pc:spChg>
        <pc:picChg chg="add del mod">
          <ac:chgData name="Jesse Heaton" userId="db7b191a3d2b12a6" providerId="LiveId" clId="{A2A40448-4B4E-47F9-8878-4D868D5DAD5C}" dt="2023-06-04T17:52:51.707" v="794" actId="478"/>
          <ac:picMkLst>
            <pc:docMk/>
            <pc:sldMk cId="1042931636" sldId="268"/>
            <ac:picMk id="7" creationId="{1E3BC885-FF4E-3C0A-FF32-668F2174CA1F}"/>
          </ac:picMkLst>
        </pc:picChg>
        <pc:picChg chg="add del mod">
          <ac:chgData name="Jesse Heaton" userId="db7b191a3d2b12a6" providerId="LiveId" clId="{A2A40448-4B4E-47F9-8878-4D868D5DAD5C}" dt="2023-06-04T19:04:04.187" v="804" actId="478"/>
          <ac:picMkLst>
            <pc:docMk/>
            <pc:sldMk cId="1042931636" sldId="268"/>
            <ac:picMk id="9" creationId="{092D8C76-7356-9F22-72B7-EB4BC8AF1C99}"/>
          </ac:picMkLst>
        </pc:picChg>
        <pc:picChg chg="add mod">
          <ac:chgData name="Jesse Heaton" userId="db7b191a3d2b12a6" providerId="LiveId" clId="{A2A40448-4B4E-47F9-8878-4D868D5DAD5C}" dt="2023-06-04T19:04:49.902" v="808" actId="1076"/>
          <ac:picMkLst>
            <pc:docMk/>
            <pc:sldMk cId="1042931636" sldId="268"/>
            <ac:picMk id="11" creationId="{64B74DF4-F349-E014-176C-4E3DA03F80CD}"/>
          </ac:picMkLst>
        </pc:picChg>
      </pc:sldChg>
      <pc:sldChg chg="addSp delSp modSp new mod modTransition">
        <pc:chgData name="Jesse Heaton" userId="db7b191a3d2b12a6" providerId="LiveId" clId="{A2A40448-4B4E-47F9-8878-4D868D5DAD5C}" dt="2023-06-05T22:41:53.258" v="1554"/>
        <pc:sldMkLst>
          <pc:docMk/>
          <pc:sldMk cId="489176034" sldId="269"/>
        </pc:sldMkLst>
        <pc:spChg chg="del">
          <ac:chgData name="Jesse Heaton" userId="db7b191a3d2b12a6" providerId="LiveId" clId="{A2A40448-4B4E-47F9-8878-4D868D5DAD5C}" dt="2023-06-04T19:29:23.182" v="832" actId="478"/>
          <ac:spMkLst>
            <pc:docMk/>
            <pc:sldMk cId="489176034" sldId="269"/>
            <ac:spMk id="2" creationId="{D83A292B-2A0C-F9E7-C644-5F8A359751DD}"/>
          </ac:spMkLst>
        </pc:spChg>
        <pc:spChg chg="del">
          <ac:chgData name="Jesse Heaton" userId="db7b191a3d2b12a6" providerId="LiveId" clId="{A2A40448-4B4E-47F9-8878-4D868D5DAD5C}" dt="2023-06-04T19:30:14.214" v="910" actId="478"/>
          <ac:spMkLst>
            <pc:docMk/>
            <pc:sldMk cId="489176034" sldId="269"/>
            <ac:spMk id="3" creationId="{CE7B903A-A70B-016C-A516-ABB4924F596F}"/>
          </ac:spMkLst>
        </pc:spChg>
        <pc:spChg chg="add mod">
          <ac:chgData name="Jesse Heaton" userId="db7b191a3d2b12a6" providerId="LiveId" clId="{A2A40448-4B4E-47F9-8878-4D868D5DAD5C}" dt="2023-06-05T22:37:58.599" v="1517" actId="20577"/>
          <ac:spMkLst>
            <pc:docMk/>
            <pc:sldMk cId="489176034" sldId="269"/>
            <ac:spMk id="4" creationId="{06A416D5-0D37-62B7-2BAC-CAAD02C8D1FF}"/>
          </ac:spMkLst>
        </pc:spChg>
      </pc:sldChg>
      <pc:sldChg chg="addSp delSp modSp new mod modTransition">
        <pc:chgData name="Jesse Heaton" userId="db7b191a3d2b12a6" providerId="LiveId" clId="{A2A40448-4B4E-47F9-8878-4D868D5DAD5C}" dt="2023-06-05T22:41:53.258" v="1554"/>
        <pc:sldMkLst>
          <pc:docMk/>
          <pc:sldMk cId="4180952881" sldId="270"/>
        </pc:sldMkLst>
        <pc:spChg chg="del">
          <ac:chgData name="Jesse Heaton" userId="db7b191a3d2b12a6" providerId="LiveId" clId="{A2A40448-4B4E-47F9-8878-4D868D5DAD5C}" dt="2023-06-04T19:30:40.240" v="915" actId="478"/>
          <ac:spMkLst>
            <pc:docMk/>
            <pc:sldMk cId="4180952881" sldId="270"/>
            <ac:spMk id="2" creationId="{FD18E7DE-E45B-F56C-9548-BB491737A098}"/>
          </ac:spMkLst>
        </pc:spChg>
        <pc:spChg chg="mod">
          <ac:chgData name="Jesse Heaton" userId="db7b191a3d2b12a6" providerId="LiveId" clId="{A2A40448-4B4E-47F9-8878-4D868D5DAD5C}" dt="2023-06-04T19:52:06.523" v="1459" actId="27636"/>
          <ac:spMkLst>
            <pc:docMk/>
            <pc:sldMk cId="4180952881" sldId="270"/>
            <ac:spMk id="3" creationId="{37A912C6-575F-7F5E-EC3C-F80154D0D7FA}"/>
          </ac:spMkLst>
        </pc:spChg>
        <pc:spChg chg="del">
          <ac:chgData name="Jesse Heaton" userId="db7b191a3d2b12a6" providerId="LiveId" clId="{A2A40448-4B4E-47F9-8878-4D868D5DAD5C}" dt="2023-06-04T19:30:41.217" v="916" actId="478"/>
          <ac:spMkLst>
            <pc:docMk/>
            <pc:sldMk cId="4180952881" sldId="270"/>
            <ac:spMk id="4" creationId="{1FA29719-4450-283D-9E3A-AC8C017445CA}"/>
          </ac:spMkLst>
        </pc:spChg>
        <pc:spChg chg="add mod">
          <ac:chgData name="Jesse Heaton" userId="db7b191a3d2b12a6" providerId="LiveId" clId="{A2A40448-4B4E-47F9-8878-4D868D5DAD5C}" dt="2023-06-04T19:30:38.365" v="914" actId="1076"/>
          <ac:spMkLst>
            <pc:docMk/>
            <pc:sldMk cId="4180952881" sldId="270"/>
            <ac:spMk id="5" creationId="{DFCDA923-1453-B92B-75DE-3458AF9B962F}"/>
          </ac:spMkLst>
        </pc:spChg>
      </pc:sldChg>
      <pc:sldChg chg="modSp mod modTransition">
        <pc:chgData name="Jesse Heaton" userId="db7b191a3d2b12a6" providerId="LiveId" clId="{A2A40448-4B4E-47F9-8878-4D868D5DAD5C}" dt="2023-06-05T22:41:53.258" v="1554"/>
        <pc:sldMkLst>
          <pc:docMk/>
          <pc:sldMk cId="2472295944" sldId="271"/>
        </pc:sldMkLst>
        <pc:spChg chg="mod">
          <ac:chgData name="Jesse Heaton" userId="db7b191a3d2b12a6" providerId="LiveId" clId="{A2A40448-4B4E-47F9-8878-4D868D5DAD5C}" dt="2023-06-05T22:05:38.734" v="1497" actId="20577"/>
          <ac:spMkLst>
            <pc:docMk/>
            <pc:sldMk cId="2472295944" sldId="271"/>
            <ac:spMk id="3" creationId="{B4444923-EF53-EFB0-D802-F44B24BD3E69}"/>
          </ac:spMkLst>
        </pc:spChg>
        <pc:spChg chg="mod">
          <ac:chgData name="Jesse Heaton" userId="db7b191a3d2b12a6" providerId="LiveId" clId="{A2A40448-4B4E-47F9-8878-4D868D5DAD5C}" dt="2023-06-05T22:40:22.388" v="1538" actId="1036"/>
          <ac:spMkLst>
            <pc:docMk/>
            <pc:sldMk cId="2472295944" sldId="271"/>
            <ac:spMk id="4" creationId="{2DE58C94-7C98-770C-DE8E-F0052F12E835}"/>
          </ac:spMkLst>
        </pc:spChg>
      </pc:sldChg>
      <pc:sldMasterChg chg="modTransition modSldLayout">
        <pc:chgData name="Jesse Heaton" userId="db7b191a3d2b12a6" providerId="LiveId" clId="{A2A40448-4B4E-47F9-8878-4D868D5DAD5C}" dt="2023-06-05T22:41:53.258" v="1554"/>
        <pc:sldMasterMkLst>
          <pc:docMk/>
          <pc:sldMasterMk cId="2866466964" sldId="2147483660"/>
        </pc:sldMasterMkLst>
        <pc:sldLayoutChg chg="modTransition">
          <pc:chgData name="Jesse Heaton" userId="db7b191a3d2b12a6" providerId="LiveId" clId="{A2A40448-4B4E-47F9-8878-4D868D5DAD5C}" dt="2023-06-05T22:41:53.258" v="1554"/>
          <pc:sldLayoutMkLst>
            <pc:docMk/>
            <pc:sldMasterMk cId="2866466964" sldId="2147483660"/>
            <pc:sldLayoutMk cId="2070646175" sldId="2147483661"/>
          </pc:sldLayoutMkLst>
        </pc:sldLayoutChg>
        <pc:sldLayoutChg chg="modTransition">
          <pc:chgData name="Jesse Heaton" userId="db7b191a3d2b12a6" providerId="LiveId" clId="{A2A40448-4B4E-47F9-8878-4D868D5DAD5C}" dt="2023-06-05T22:41:53.258" v="1554"/>
          <pc:sldLayoutMkLst>
            <pc:docMk/>
            <pc:sldMasterMk cId="2866466964" sldId="2147483660"/>
            <pc:sldLayoutMk cId="2127704035" sldId="2147483662"/>
          </pc:sldLayoutMkLst>
        </pc:sldLayoutChg>
        <pc:sldLayoutChg chg="modTransition">
          <pc:chgData name="Jesse Heaton" userId="db7b191a3d2b12a6" providerId="LiveId" clId="{A2A40448-4B4E-47F9-8878-4D868D5DAD5C}" dt="2023-06-05T22:41:53.258" v="1554"/>
          <pc:sldLayoutMkLst>
            <pc:docMk/>
            <pc:sldMasterMk cId="2866466964" sldId="2147483660"/>
            <pc:sldLayoutMk cId="715047692" sldId="2147483663"/>
          </pc:sldLayoutMkLst>
        </pc:sldLayoutChg>
        <pc:sldLayoutChg chg="modTransition">
          <pc:chgData name="Jesse Heaton" userId="db7b191a3d2b12a6" providerId="LiveId" clId="{A2A40448-4B4E-47F9-8878-4D868D5DAD5C}" dt="2023-06-05T22:41:53.258" v="1554"/>
          <pc:sldLayoutMkLst>
            <pc:docMk/>
            <pc:sldMasterMk cId="2866466964" sldId="2147483660"/>
            <pc:sldLayoutMk cId="1859278947" sldId="2147483664"/>
          </pc:sldLayoutMkLst>
        </pc:sldLayoutChg>
        <pc:sldLayoutChg chg="modTransition">
          <pc:chgData name="Jesse Heaton" userId="db7b191a3d2b12a6" providerId="LiveId" clId="{A2A40448-4B4E-47F9-8878-4D868D5DAD5C}" dt="2023-06-05T22:41:53.258" v="1554"/>
          <pc:sldLayoutMkLst>
            <pc:docMk/>
            <pc:sldMasterMk cId="2866466964" sldId="2147483660"/>
            <pc:sldLayoutMk cId="1912194662" sldId="2147483665"/>
          </pc:sldLayoutMkLst>
        </pc:sldLayoutChg>
        <pc:sldLayoutChg chg="modTransition">
          <pc:chgData name="Jesse Heaton" userId="db7b191a3d2b12a6" providerId="LiveId" clId="{A2A40448-4B4E-47F9-8878-4D868D5DAD5C}" dt="2023-06-05T22:41:53.258" v="1554"/>
          <pc:sldLayoutMkLst>
            <pc:docMk/>
            <pc:sldMasterMk cId="2866466964" sldId="2147483660"/>
            <pc:sldLayoutMk cId="161450842" sldId="2147483666"/>
          </pc:sldLayoutMkLst>
        </pc:sldLayoutChg>
        <pc:sldLayoutChg chg="modTransition">
          <pc:chgData name="Jesse Heaton" userId="db7b191a3d2b12a6" providerId="LiveId" clId="{A2A40448-4B4E-47F9-8878-4D868D5DAD5C}" dt="2023-06-05T22:41:53.258" v="1554"/>
          <pc:sldLayoutMkLst>
            <pc:docMk/>
            <pc:sldMasterMk cId="2866466964" sldId="2147483660"/>
            <pc:sldLayoutMk cId="3493884300" sldId="2147483667"/>
          </pc:sldLayoutMkLst>
        </pc:sldLayoutChg>
        <pc:sldLayoutChg chg="modTransition">
          <pc:chgData name="Jesse Heaton" userId="db7b191a3d2b12a6" providerId="LiveId" clId="{A2A40448-4B4E-47F9-8878-4D868D5DAD5C}" dt="2023-06-05T22:41:53.258" v="1554"/>
          <pc:sldLayoutMkLst>
            <pc:docMk/>
            <pc:sldMasterMk cId="2866466964" sldId="2147483660"/>
            <pc:sldLayoutMk cId="1328689823" sldId="2147483668"/>
          </pc:sldLayoutMkLst>
        </pc:sldLayoutChg>
        <pc:sldLayoutChg chg="modTransition">
          <pc:chgData name="Jesse Heaton" userId="db7b191a3d2b12a6" providerId="LiveId" clId="{A2A40448-4B4E-47F9-8878-4D868D5DAD5C}" dt="2023-06-05T22:41:53.258" v="1554"/>
          <pc:sldLayoutMkLst>
            <pc:docMk/>
            <pc:sldMasterMk cId="2866466964" sldId="2147483660"/>
            <pc:sldLayoutMk cId="3900944697" sldId="2147483669"/>
          </pc:sldLayoutMkLst>
        </pc:sldLayoutChg>
        <pc:sldLayoutChg chg="modTransition">
          <pc:chgData name="Jesse Heaton" userId="db7b191a3d2b12a6" providerId="LiveId" clId="{A2A40448-4B4E-47F9-8878-4D868D5DAD5C}" dt="2023-06-05T22:41:53.258" v="1554"/>
          <pc:sldLayoutMkLst>
            <pc:docMk/>
            <pc:sldMasterMk cId="2866466964" sldId="2147483660"/>
            <pc:sldLayoutMk cId="230426193" sldId="2147483670"/>
          </pc:sldLayoutMkLst>
        </pc:sldLayoutChg>
        <pc:sldLayoutChg chg="modTransition">
          <pc:chgData name="Jesse Heaton" userId="db7b191a3d2b12a6" providerId="LiveId" clId="{A2A40448-4B4E-47F9-8878-4D868D5DAD5C}" dt="2023-06-05T22:41:53.258" v="1554"/>
          <pc:sldLayoutMkLst>
            <pc:docMk/>
            <pc:sldMasterMk cId="2866466964" sldId="2147483660"/>
            <pc:sldLayoutMk cId="1211338761" sldId="2147483671"/>
          </pc:sldLayoutMkLst>
        </pc:sldLayoutChg>
        <pc:sldLayoutChg chg="modTransition">
          <pc:chgData name="Jesse Heaton" userId="db7b191a3d2b12a6" providerId="LiveId" clId="{A2A40448-4B4E-47F9-8878-4D868D5DAD5C}" dt="2023-06-05T22:41:53.258" v="1554"/>
          <pc:sldLayoutMkLst>
            <pc:docMk/>
            <pc:sldMasterMk cId="2866466964" sldId="2147483660"/>
            <pc:sldLayoutMk cId="1238217021" sldId="2147483672"/>
          </pc:sldLayoutMkLst>
        </pc:sldLayoutChg>
        <pc:sldLayoutChg chg="modTransition">
          <pc:chgData name="Jesse Heaton" userId="db7b191a3d2b12a6" providerId="LiveId" clId="{A2A40448-4B4E-47F9-8878-4D868D5DAD5C}" dt="2023-06-05T22:41:53.258" v="1554"/>
          <pc:sldLayoutMkLst>
            <pc:docMk/>
            <pc:sldMasterMk cId="2866466964" sldId="2147483660"/>
            <pc:sldLayoutMk cId="886071865" sldId="2147483673"/>
          </pc:sldLayoutMkLst>
        </pc:sldLayoutChg>
        <pc:sldLayoutChg chg="modTransition">
          <pc:chgData name="Jesse Heaton" userId="db7b191a3d2b12a6" providerId="LiveId" clId="{A2A40448-4B4E-47F9-8878-4D868D5DAD5C}" dt="2023-06-05T22:41:53.258" v="1554"/>
          <pc:sldLayoutMkLst>
            <pc:docMk/>
            <pc:sldMasterMk cId="2866466964" sldId="2147483660"/>
            <pc:sldLayoutMk cId="1872769412" sldId="2147483674"/>
          </pc:sldLayoutMkLst>
        </pc:sldLayoutChg>
        <pc:sldLayoutChg chg="modTransition">
          <pc:chgData name="Jesse Heaton" userId="db7b191a3d2b12a6" providerId="LiveId" clId="{A2A40448-4B4E-47F9-8878-4D868D5DAD5C}" dt="2023-06-05T22:41:53.258" v="1554"/>
          <pc:sldLayoutMkLst>
            <pc:docMk/>
            <pc:sldMasterMk cId="2866466964" sldId="2147483660"/>
            <pc:sldLayoutMk cId="1331770342" sldId="2147483675"/>
          </pc:sldLayoutMkLst>
        </pc:sldLayoutChg>
        <pc:sldLayoutChg chg="modTransition">
          <pc:chgData name="Jesse Heaton" userId="db7b191a3d2b12a6" providerId="LiveId" clId="{A2A40448-4B4E-47F9-8878-4D868D5DAD5C}" dt="2023-06-05T22:41:53.258" v="1554"/>
          <pc:sldLayoutMkLst>
            <pc:docMk/>
            <pc:sldMasterMk cId="2866466964" sldId="2147483660"/>
            <pc:sldLayoutMk cId="2658968942" sldId="2147483676"/>
          </pc:sldLayoutMkLst>
        </pc:sldLayoutChg>
        <pc:sldLayoutChg chg="modTransition">
          <pc:chgData name="Jesse Heaton" userId="db7b191a3d2b12a6" providerId="LiveId" clId="{A2A40448-4B4E-47F9-8878-4D868D5DAD5C}" dt="2023-06-05T22:41:53.258" v="1554"/>
          <pc:sldLayoutMkLst>
            <pc:docMk/>
            <pc:sldMasterMk cId="2866466964" sldId="2147483660"/>
            <pc:sldLayoutMk cId="18148221" sldId="214748367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87E1698-CC39-4A15-9F00-EFF5580D9DA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0555CD2-8403-47E4-B7D8-ED6361E6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461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E1698-CC39-4A15-9F00-EFF5580D9DA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5CD2-8403-47E4-B7D8-ED6361E6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61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87E1698-CC39-4A15-9F00-EFF5580D9DA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555CD2-8403-47E4-B7D8-ED6361E6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387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87E1698-CC39-4A15-9F00-EFF5580D9DA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555CD2-8403-47E4-B7D8-ED6361E613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82170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87E1698-CC39-4A15-9F00-EFF5580D9DA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555CD2-8403-47E4-B7D8-ED6361E6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718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E1698-CC39-4A15-9F00-EFF5580D9DA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5CD2-8403-47E4-B7D8-ED6361E6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694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E1698-CC39-4A15-9F00-EFF5580D9DA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5CD2-8403-47E4-B7D8-ED6361E6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703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E1698-CC39-4A15-9F00-EFF5580D9DA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5CD2-8403-47E4-B7D8-ED6361E6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689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87E1698-CC39-4A15-9F00-EFF5580D9DA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555CD2-8403-47E4-B7D8-ED6361E6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2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E1698-CC39-4A15-9F00-EFF5580D9DA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5CD2-8403-47E4-B7D8-ED6361E6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040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87E1698-CC39-4A15-9F00-EFF5580D9DA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555CD2-8403-47E4-B7D8-ED6361E6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476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E1698-CC39-4A15-9F00-EFF5580D9DA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5CD2-8403-47E4-B7D8-ED6361E6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789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E1698-CC39-4A15-9F00-EFF5580D9DA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5CD2-8403-47E4-B7D8-ED6361E6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946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E1698-CC39-4A15-9F00-EFF5580D9DA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5CD2-8403-47E4-B7D8-ED6361E6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08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E1698-CC39-4A15-9F00-EFF5580D9DA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5CD2-8403-47E4-B7D8-ED6361E6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843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E1698-CC39-4A15-9F00-EFF5580D9DA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5CD2-8403-47E4-B7D8-ED6361E6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898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E1698-CC39-4A15-9F00-EFF5580D9DA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5CD2-8403-47E4-B7D8-ED6361E6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446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E1698-CC39-4A15-9F00-EFF5580D9DA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55CD2-8403-47E4-B7D8-ED6361E6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66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Black and white film board">
            <a:extLst>
              <a:ext uri="{FF2B5EF4-FFF2-40B4-BE49-F238E27FC236}">
                <a16:creationId xmlns:a16="http://schemas.microsoft.com/office/drawing/2014/main" id="{6C0C587C-4CBC-0D64-9401-7AA57A7407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2" t="23391" r="48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FF3D86-2916-4F9F-9752-304810CF5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B048875-14D1-4CC7-8AC3-7ABC73AAA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A5B7D1-F779-D6BA-68B6-322A2DB10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3014139"/>
            <a:ext cx="9448800" cy="1825096"/>
          </a:xfrm>
        </p:spPr>
        <p:txBody>
          <a:bodyPr>
            <a:normAutofit/>
          </a:bodyPr>
          <a:lstStyle/>
          <a:p>
            <a:r>
              <a:rPr lang="en-US"/>
              <a:t>Movie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F67BB-6078-7CF6-BC6B-796C9AE8A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42935"/>
            <a:ext cx="9448800" cy="685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Jesse Heaton, Jonathan Koo, Khyati Thakore</a:t>
            </a:r>
          </a:p>
        </p:txBody>
      </p:sp>
    </p:spTree>
    <p:extLst>
      <p:ext uri="{BB962C8B-B14F-4D97-AF65-F5344CB8AC3E}">
        <p14:creationId xmlns:p14="http://schemas.microsoft.com/office/powerpoint/2010/main" val="20814095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E066-7306-3C19-073D-6503F046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1" y="346536"/>
            <a:ext cx="8610600" cy="1293028"/>
          </a:xfrm>
        </p:spPr>
        <p:txBody>
          <a:bodyPr/>
          <a:lstStyle/>
          <a:p>
            <a:r>
              <a:rPr lang="en-US"/>
              <a:t>Box office sales by movie (age) rating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2986D0-332B-2C38-F80A-E59DCAB58E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799" y="1558856"/>
            <a:ext cx="4903751" cy="374028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633A22-527B-EAE0-135D-BA45E62ABE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95048" y="1586513"/>
            <a:ext cx="4961627" cy="3684974"/>
          </a:xfrm>
        </p:spPr>
      </p:pic>
      <p:sp>
        <p:nvSpPr>
          <p:cNvPr id="3" name="Content Placeholder 12">
            <a:extLst>
              <a:ext uri="{FF2B5EF4-FFF2-40B4-BE49-F238E27FC236}">
                <a16:creationId xmlns:a16="http://schemas.microsoft.com/office/drawing/2014/main" id="{5D9DBF6B-6A17-C6DD-DDE6-9710FAD73C37}"/>
              </a:ext>
            </a:extLst>
          </p:cNvPr>
          <p:cNvSpPr txBox="1">
            <a:spLocks/>
          </p:cNvSpPr>
          <p:nvPr/>
        </p:nvSpPr>
        <p:spPr>
          <a:xfrm>
            <a:off x="1141242" y="5561962"/>
            <a:ext cx="8610600" cy="1086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Total box office sales are highest for PG-13 category</a:t>
            </a:r>
          </a:p>
          <a:p>
            <a:r>
              <a:rPr lang="en-US" sz="1600"/>
              <a:t>Also looked at average box office sales to account for more PG-13 movies made</a:t>
            </a:r>
          </a:p>
          <a:p>
            <a:r>
              <a:rPr lang="en-US" sz="1600"/>
              <a:t>PG-13 still has the highest average box office sales</a:t>
            </a:r>
          </a:p>
        </p:txBody>
      </p:sp>
    </p:spTree>
    <p:extLst>
      <p:ext uri="{BB962C8B-B14F-4D97-AF65-F5344CB8AC3E}">
        <p14:creationId xmlns:p14="http://schemas.microsoft.com/office/powerpoint/2010/main" val="8385940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EF29B-D6E7-4261-9280-1A50BDFE8A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 correlation coefficient between movie runtime and box office sales is 0.26.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There is a weak positive correlation between movie runtime and how well they do in the box office.</a:t>
            </a:r>
          </a:p>
          <a:p>
            <a:endParaRPr lang="en-US"/>
          </a:p>
        </p:txBody>
      </p:sp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D32A25F-4B23-E4B1-D79E-BD8F25FAE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74" y="2055441"/>
            <a:ext cx="5324167" cy="41605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CB0BF23-03D6-F85A-BF9C-58D0823C890A}"/>
              </a:ext>
            </a:extLst>
          </p:cNvPr>
          <p:cNvSpPr txBox="1">
            <a:spLocks/>
          </p:cNvSpPr>
          <p:nvPr/>
        </p:nvSpPr>
        <p:spPr>
          <a:xfrm>
            <a:off x="1714500" y="627221"/>
            <a:ext cx="8610600" cy="1293028"/>
          </a:xfrm>
          <a:prstGeom prst="rect">
            <a:avLst/>
          </a:prstGeom>
          <a:solidFill>
            <a:schemeClr val="tx2">
              <a:lumMod val="10000"/>
            </a:schemeClr>
          </a:solidFill>
          <a:ln w="38100">
            <a:solidFill>
              <a:schemeClr val="tx1"/>
            </a:solidFill>
            <a:prstDash val="lgDash"/>
          </a:ln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Runtime vs box office sales</a:t>
            </a:r>
          </a:p>
        </p:txBody>
      </p:sp>
    </p:spTree>
    <p:extLst>
      <p:ext uri="{BB962C8B-B14F-4D97-AF65-F5344CB8AC3E}">
        <p14:creationId xmlns:p14="http://schemas.microsoft.com/office/powerpoint/2010/main" val="39757090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64EF2-8409-CCD2-7451-8835046C81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most successful movies were under the following genres: Action, Adventure, Animation.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The least successful are documentaries.</a:t>
            </a:r>
          </a:p>
          <a:p>
            <a:endParaRPr lang="en-US"/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37D3EB5D-3F57-50A4-29E9-694A140F1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74" y="2058843"/>
            <a:ext cx="5324167" cy="464531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0F4F270-D23E-7864-F87E-9698DACEF4BC}"/>
              </a:ext>
            </a:extLst>
          </p:cNvPr>
          <p:cNvSpPr txBox="1">
            <a:spLocks/>
          </p:cNvSpPr>
          <p:nvPr/>
        </p:nvSpPr>
        <p:spPr>
          <a:xfrm>
            <a:off x="1714500" y="639316"/>
            <a:ext cx="8610600" cy="1293028"/>
          </a:xfrm>
          <a:prstGeom prst="rect">
            <a:avLst/>
          </a:prstGeom>
          <a:solidFill>
            <a:schemeClr val="tx2">
              <a:lumMod val="10000"/>
            </a:schemeClr>
          </a:solidFill>
          <a:ln w="38100">
            <a:solidFill>
              <a:schemeClr val="tx1"/>
            </a:solidFill>
            <a:prstDash val="lgDash"/>
          </a:ln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Genre vs box office sales</a:t>
            </a:r>
          </a:p>
        </p:txBody>
      </p:sp>
    </p:spTree>
    <p:extLst>
      <p:ext uri="{BB962C8B-B14F-4D97-AF65-F5344CB8AC3E}">
        <p14:creationId xmlns:p14="http://schemas.microsoft.com/office/powerpoint/2010/main" val="19433300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54E1-9C17-943C-2241-4F1AE073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 of Data and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F01C-8055-C9C0-0A6F-DE17DC37B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Limitations of API data (1000 calls/day)</a:t>
            </a:r>
          </a:p>
          <a:p>
            <a:r>
              <a:rPr lang="en-US"/>
              <a:t>The original dataset that we worked with ends at 2019</a:t>
            </a:r>
          </a:p>
          <a:p>
            <a:r>
              <a:rPr lang="en-US"/>
              <a:t>Not all 1000 movies were found on the </a:t>
            </a:r>
            <a:r>
              <a:rPr lang="en-US" err="1"/>
              <a:t>OMDb</a:t>
            </a:r>
            <a:r>
              <a:rPr lang="en-US"/>
              <a:t> database</a:t>
            </a:r>
          </a:p>
          <a:p>
            <a:r>
              <a:rPr lang="en-US"/>
              <a:t>Using box office sales and ratings as primary metrics of success</a:t>
            </a:r>
          </a:p>
          <a:p>
            <a:r>
              <a:rPr lang="en-US"/>
              <a:t>Other more complicated factors that could be analyzed: top actors, awards nominated for/won, directors/producers, budgets, advertising metrics etc.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478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C247-AADC-DAC0-FF1C-30CA3DA1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Improvements for Further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643ED-5E69-A09A-384A-F43AEA001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Increase the size of the sample</a:t>
            </a:r>
          </a:p>
          <a:p>
            <a:r>
              <a:rPr lang="en-US"/>
              <a:t>Analyze other metrics of success, such as awards</a:t>
            </a:r>
          </a:p>
          <a:p>
            <a:r>
              <a:rPr lang="en-US"/>
              <a:t>Analyze data for cast/actors</a:t>
            </a:r>
          </a:p>
          <a:p>
            <a:r>
              <a:rPr lang="en-US"/>
              <a:t>Include global data</a:t>
            </a:r>
          </a:p>
          <a:p>
            <a:r>
              <a:rPr lang="en-US"/>
              <a:t>Include streaming data or do a separate analysis</a:t>
            </a:r>
          </a:p>
          <a:p>
            <a:r>
              <a:rPr lang="en-US"/>
              <a:t>Compare other datasets to observe patterns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189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1E31-058B-CE71-E2A7-47611675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1722"/>
            <a:ext cx="10515600" cy="2231426"/>
          </a:xfrm>
        </p:spPr>
        <p:txBody>
          <a:bodyPr>
            <a:normAutofit/>
          </a:bodyPr>
          <a:lstStyle/>
          <a:p>
            <a:pPr algn="ctr"/>
            <a:r>
              <a:rPr lang="en-US"/>
              <a:t>Conclusion</a:t>
            </a:r>
            <a:br>
              <a:rPr lang="en-US"/>
            </a:br>
            <a:r>
              <a:rPr lang="en-US"/>
              <a:t>Questions/Comments?</a:t>
            </a:r>
          </a:p>
        </p:txBody>
      </p:sp>
    </p:spTree>
    <p:extLst>
      <p:ext uri="{BB962C8B-B14F-4D97-AF65-F5344CB8AC3E}">
        <p14:creationId xmlns:p14="http://schemas.microsoft.com/office/powerpoint/2010/main" val="42302996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39903-9D5C-07E3-BCCB-6FC7B283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44923-EF53-EFB0-D802-F44B24BD3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992846"/>
            <a:ext cx="10820400" cy="2488030"/>
          </a:xfrm>
        </p:spPr>
        <p:txBody>
          <a:bodyPr/>
          <a:lstStyle/>
          <a:p>
            <a:r>
              <a:rPr lang="en-US"/>
              <a:t>Analyzed the top 1,000 grossing movies of all time</a:t>
            </a:r>
          </a:p>
          <a:p>
            <a:r>
              <a:rPr lang="en-US"/>
              <a:t>Started with a dataset of 16,000 all-time top domestic grossing movies up to 2019</a:t>
            </a:r>
          </a:p>
          <a:p>
            <a:r>
              <a:rPr lang="en-US"/>
              <a:t>Narrowed the movie data down to the top 1,000</a:t>
            </a:r>
          </a:p>
          <a:p>
            <a:r>
              <a:rPr lang="en-US"/>
              <a:t>Pulled in additional data from the </a:t>
            </a:r>
            <a:r>
              <a:rPr lang="en-US" err="1"/>
              <a:t>OMDb</a:t>
            </a:r>
            <a:r>
              <a:rPr lang="en-US"/>
              <a:t> API (which limits to 1,000 requests/day)</a:t>
            </a: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E58C94-7C98-770C-DE8E-F0052F12E835}"/>
              </a:ext>
            </a:extLst>
          </p:cNvPr>
          <p:cNvSpPr txBox="1"/>
          <p:nvPr/>
        </p:nvSpPr>
        <p:spPr>
          <a:xfrm>
            <a:off x="1233714" y="2062237"/>
            <a:ext cx="97245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What are the characteristics of a successful movie?</a:t>
            </a:r>
          </a:p>
        </p:txBody>
      </p:sp>
    </p:spTree>
    <p:extLst>
      <p:ext uri="{BB962C8B-B14F-4D97-AF65-F5344CB8AC3E}">
        <p14:creationId xmlns:p14="http://schemas.microsoft.com/office/powerpoint/2010/main" val="24722959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6A416D5-0D37-62B7-2BAC-CAAD02C8D1FF}"/>
              </a:ext>
            </a:extLst>
          </p:cNvPr>
          <p:cNvSpPr txBox="1">
            <a:spLocks/>
          </p:cNvSpPr>
          <p:nvPr/>
        </p:nvSpPr>
        <p:spPr>
          <a:xfrm>
            <a:off x="1790700" y="2782486"/>
            <a:ext cx="8610600" cy="1293028"/>
          </a:xfrm>
          <a:prstGeom prst="rect">
            <a:avLst/>
          </a:prstGeom>
          <a:solidFill>
            <a:schemeClr val="tx2">
              <a:lumMod val="10000"/>
            </a:schemeClr>
          </a:solidFill>
          <a:ln w="38100">
            <a:solidFill>
              <a:schemeClr val="tx1"/>
            </a:solidFill>
            <a:prstDash val="lgDash"/>
          </a:ln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Does The studio or movie rating affect a movie?</a:t>
            </a:r>
          </a:p>
        </p:txBody>
      </p:sp>
    </p:spTree>
    <p:extLst>
      <p:ext uri="{BB962C8B-B14F-4D97-AF65-F5344CB8AC3E}">
        <p14:creationId xmlns:p14="http://schemas.microsoft.com/office/powerpoint/2010/main" val="4891760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E066-7306-3C19-073D-6503F046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192" y="369262"/>
            <a:ext cx="8610600" cy="1293028"/>
          </a:xfrm>
          <a:solidFill>
            <a:schemeClr val="tx2">
              <a:lumMod val="10000"/>
            </a:schemeClr>
          </a:solidFill>
          <a:ln w="38100">
            <a:solidFill>
              <a:schemeClr val="tx1"/>
            </a:solidFill>
            <a:prstDash val="lgDash"/>
          </a:ln>
        </p:spPr>
        <p:txBody>
          <a:bodyPr/>
          <a:lstStyle/>
          <a:p>
            <a:pPr algn="ctr"/>
            <a:r>
              <a:rPr lang="en-US"/>
              <a:t>Audience vs. Critic rating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3D6BE6-D89B-359E-8D93-9CB6050615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Positive correlation between the watcher rating and the critic rating</a:t>
            </a:r>
          </a:p>
          <a:p>
            <a:r>
              <a:rPr lang="en-US"/>
              <a:t>Critic ratings are usually lower than watcher ratings</a:t>
            </a:r>
          </a:p>
          <a:p>
            <a:r>
              <a:rPr lang="en-US"/>
              <a:t>There are only a couple outliers in critic and watcher rating base on the </a:t>
            </a:r>
            <a:r>
              <a:rPr lang="en-US" err="1"/>
              <a:t>r-value</a:t>
            </a:r>
            <a:endParaRPr lang="en-US"/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32AB8B-91FF-F0F3-CACC-618376606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37" y="2049208"/>
            <a:ext cx="53625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9373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CF2DB-577E-176A-FA60-3BEE05429B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Disney has the most movies in the top 1000</a:t>
            </a:r>
          </a:p>
          <a:p>
            <a:r>
              <a:rPr lang="en-US"/>
              <a:t>Disney, WB, Universal, and Paramount make up over half of the movies in the top 1,000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60E5AB-926A-0482-2611-D0DA2FA8710C}"/>
              </a:ext>
            </a:extLst>
          </p:cNvPr>
          <p:cNvSpPr txBox="1">
            <a:spLocks/>
          </p:cNvSpPr>
          <p:nvPr/>
        </p:nvSpPr>
        <p:spPr>
          <a:xfrm>
            <a:off x="1866900" y="307118"/>
            <a:ext cx="8610600" cy="1293028"/>
          </a:xfrm>
          <a:prstGeom prst="rect">
            <a:avLst/>
          </a:prstGeom>
          <a:solidFill>
            <a:schemeClr val="tx2">
              <a:lumMod val="10000"/>
            </a:schemeClr>
          </a:solidFill>
          <a:ln w="38100">
            <a:solidFill>
              <a:schemeClr val="tx1"/>
            </a:solidFill>
            <a:prstDash val="lgDash"/>
          </a:ln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Number of movies in top 1000 movies by studio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B74DF4-F349-E014-176C-4E3DA03F8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15" y="1753016"/>
            <a:ext cx="54387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316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E066-7306-3C19-073D-6503F046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192" y="307118"/>
            <a:ext cx="8610600" cy="1293028"/>
          </a:xfrm>
          <a:solidFill>
            <a:schemeClr val="tx2">
              <a:lumMod val="10000"/>
            </a:schemeClr>
          </a:solidFill>
          <a:ln w="38100">
            <a:solidFill>
              <a:schemeClr val="tx1"/>
            </a:solidFill>
            <a:prstDash val="lgDash"/>
          </a:ln>
        </p:spPr>
        <p:txBody>
          <a:bodyPr/>
          <a:lstStyle/>
          <a:p>
            <a:pPr algn="ctr"/>
            <a:r>
              <a:rPr lang="en-US"/>
              <a:t>STUDIO VS. rating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FBB5D-8F52-1469-12DC-3B9A509B4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059" y="2194559"/>
            <a:ext cx="53340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Fox is the highest rated production studio</a:t>
            </a:r>
          </a:p>
          <a:p>
            <a:r>
              <a:rPr lang="en-US"/>
              <a:t>United Artists has the highest difference between watcher and critic rating</a:t>
            </a:r>
          </a:p>
          <a:p>
            <a:r>
              <a:rPr lang="en-US"/>
              <a:t>User ratings are frequently around 7</a:t>
            </a:r>
          </a:p>
          <a:p>
            <a:r>
              <a:rPr lang="en-US"/>
              <a:t>Supports the trend that critic rating is usually lower than watcher rating</a:t>
            </a:r>
          </a:p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2BEE59-53D3-B1B5-6AC5-7C75BB9FA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61" y="1753015"/>
            <a:ext cx="53625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221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912C6-575F-7F5E-EC3C-F80154D0D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268" y="3190196"/>
            <a:ext cx="10606596" cy="2288664"/>
          </a:xfrm>
        </p:spPr>
        <p:txBody>
          <a:bodyPr>
            <a:normAutofit/>
          </a:bodyPr>
          <a:lstStyle/>
          <a:p>
            <a:r>
              <a:rPr lang="en-US"/>
              <a:t>There are a few studios such as Disney, WB, Universal, and Paramount that have a majority of the top 1,000 movies</a:t>
            </a:r>
          </a:p>
          <a:p>
            <a:r>
              <a:rPr lang="en-US"/>
              <a:t>Critics usually rate a movie lower than average movie watchers</a:t>
            </a:r>
          </a:p>
          <a:p>
            <a:r>
              <a:rPr lang="en-US"/>
              <a:t>The rating of a movie does not matter too much since they seem to average out with the more movies by each studio and there are very little outliers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FCDA923-1453-B92B-75DE-3458AF9B962F}"/>
              </a:ext>
            </a:extLst>
          </p:cNvPr>
          <p:cNvSpPr txBox="1">
            <a:spLocks/>
          </p:cNvSpPr>
          <p:nvPr/>
        </p:nvSpPr>
        <p:spPr>
          <a:xfrm>
            <a:off x="1714500" y="639316"/>
            <a:ext cx="8610600" cy="1293028"/>
          </a:xfrm>
          <a:prstGeom prst="rect">
            <a:avLst/>
          </a:prstGeom>
          <a:solidFill>
            <a:schemeClr val="tx2">
              <a:lumMod val="10000"/>
            </a:schemeClr>
          </a:solidFill>
          <a:ln w="38100">
            <a:solidFill>
              <a:schemeClr val="tx1"/>
            </a:solidFill>
            <a:prstDash val="lgDash"/>
          </a:ln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Does The studio or rating affect a movie?</a:t>
            </a:r>
          </a:p>
        </p:txBody>
      </p:sp>
    </p:spTree>
    <p:extLst>
      <p:ext uri="{BB962C8B-B14F-4D97-AF65-F5344CB8AC3E}">
        <p14:creationId xmlns:p14="http://schemas.microsoft.com/office/powerpoint/2010/main" val="41809528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E066-7306-3C19-073D-6503F046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977" y="415581"/>
            <a:ext cx="8610600" cy="1293028"/>
          </a:xfrm>
        </p:spPr>
        <p:txBody>
          <a:bodyPr/>
          <a:lstStyle/>
          <a:p>
            <a:r>
              <a:rPr lang="en-US"/>
              <a:t>Box office sales by Release date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1C98B6-9E6B-A004-A261-DF3B87A738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2636" y="1710588"/>
            <a:ext cx="5769477" cy="2872818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8F6D58C-CE4A-8D71-533C-19CDF97E8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66813" y="4973438"/>
            <a:ext cx="8610600" cy="1809948"/>
          </a:xfrm>
        </p:spPr>
        <p:txBody>
          <a:bodyPr>
            <a:normAutofit/>
          </a:bodyPr>
          <a:lstStyle/>
          <a:p>
            <a:r>
              <a:rPr lang="en-US" sz="1600"/>
              <a:t>By Year of Release</a:t>
            </a:r>
          </a:p>
          <a:p>
            <a:r>
              <a:rPr lang="en-US" sz="1600"/>
              <a:t>Total box office sales generally increased over the years measured</a:t>
            </a:r>
          </a:p>
          <a:p>
            <a:r>
              <a:rPr lang="en-US" sz="1600"/>
              <a:t>More movies released per year</a:t>
            </a:r>
          </a:p>
          <a:p>
            <a:r>
              <a:rPr lang="en-US" sz="1600"/>
              <a:t>Average box office sales generally remained constant over the years measured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EC1DAC-BB43-5F3E-074E-7D75D8684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56213"/>
            <a:ext cx="5907464" cy="298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67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E066-7306-3C19-073D-6503F046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75" y="383608"/>
            <a:ext cx="8610600" cy="1293028"/>
          </a:xfrm>
        </p:spPr>
        <p:txBody>
          <a:bodyPr/>
          <a:lstStyle/>
          <a:p>
            <a:r>
              <a:rPr lang="en-US"/>
              <a:t>Box office sales by Release date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D9105-F4CD-CE1D-79FD-16F0B8FB5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34156" y="5437351"/>
            <a:ext cx="7961136" cy="1420650"/>
          </a:xfrm>
        </p:spPr>
        <p:txBody>
          <a:bodyPr>
            <a:normAutofit/>
          </a:bodyPr>
          <a:lstStyle/>
          <a:p>
            <a:r>
              <a:rPr lang="en-US" sz="1800"/>
              <a:t>By Month Released (not in sequential order)</a:t>
            </a:r>
          </a:p>
          <a:p>
            <a:r>
              <a:rPr lang="en-US" sz="1800"/>
              <a:t>Total box offices sales are greater in the early summer months and holiday months</a:t>
            </a:r>
          </a:p>
          <a:p>
            <a:r>
              <a:rPr lang="en-US" sz="1800"/>
              <a:t>Average box offices sales are generally greater in those months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733B1A-0458-9ED0-5AD0-7A62CBC2C1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8131" y="1618202"/>
            <a:ext cx="4952470" cy="362159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CB77DD-E28C-147F-A002-BF963659D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616949"/>
            <a:ext cx="4888302" cy="367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896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Vapor Trail</vt:lpstr>
      <vt:lpstr>Movie Data Analysis</vt:lpstr>
      <vt:lpstr>Project overview</vt:lpstr>
      <vt:lpstr>PowerPoint Presentation</vt:lpstr>
      <vt:lpstr>Audience vs. Critic rating</vt:lpstr>
      <vt:lpstr>PowerPoint Presentation</vt:lpstr>
      <vt:lpstr>STUDIO VS. rating</vt:lpstr>
      <vt:lpstr>PowerPoint Presentation</vt:lpstr>
      <vt:lpstr>Box office sales by Release date</vt:lpstr>
      <vt:lpstr>Box office sales by Release date</vt:lpstr>
      <vt:lpstr>Box office sales by movie (age) rating</vt:lpstr>
      <vt:lpstr>PowerPoint Presentation</vt:lpstr>
      <vt:lpstr>PowerPoint Presentation</vt:lpstr>
      <vt:lpstr>Limitations of Data and Analyses</vt:lpstr>
      <vt:lpstr>Improvements for Further Analysis</vt:lpstr>
      <vt:lpstr>Conclusion Questions/Comments?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Khyati Thakore</dc:creator>
  <cp:revision>1</cp:revision>
  <dcterms:created xsi:type="dcterms:W3CDTF">2023-05-31T22:31:04Z</dcterms:created>
  <dcterms:modified xsi:type="dcterms:W3CDTF">2023-06-05T23:32:24Z</dcterms:modified>
</cp:coreProperties>
</file>