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7" r:id="rId4"/>
    <p:sldId id="263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A5B3472F-27FF-4242-82D8-3118E2F3A83A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D8344CC0-FBE3-C34A-B940-14DC440E99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72585"/>
            <a:ext cx="7543800" cy="2435323"/>
          </a:xfrm>
        </p:spPr>
        <p:txBody>
          <a:bodyPr/>
          <a:lstStyle/>
          <a:p>
            <a:r>
              <a:rPr lang="en-US" dirty="0" err="1" smtClean="0"/>
              <a:t>TnT</a:t>
            </a:r>
            <a:r>
              <a:rPr lang="en-US" dirty="0" smtClean="0"/>
              <a:t>: A File System Synchronizer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508447"/>
          </a:xfrm>
        </p:spPr>
        <p:txBody>
          <a:bodyPr/>
          <a:lstStyle/>
          <a:p>
            <a:r>
              <a:rPr lang="en-US" dirty="0" smtClean="0"/>
              <a:t>Justin Holmgren</a:t>
            </a:r>
          </a:p>
          <a:p>
            <a:r>
              <a:rPr lang="en-US" dirty="0" smtClean="0"/>
              <a:t>Zach Kabelac</a:t>
            </a:r>
          </a:p>
          <a:p>
            <a:r>
              <a:rPr lang="en-US" dirty="0" err="1" smtClean="0"/>
              <a:t>Pritish</a:t>
            </a:r>
            <a:r>
              <a:rPr lang="en-US" dirty="0" smtClean="0"/>
              <a:t> </a:t>
            </a:r>
            <a:r>
              <a:rPr lang="en-US" dirty="0" err="1" smtClean="0"/>
              <a:t>Kamath</a:t>
            </a:r>
            <a:endParaRPr lang="en-US" dirty="0" smtClean="0"/>
          </a:p>
          <a:p>
            <a:r>
              <a:rPr lang="en-US" dirty="0" smtClean="0"/>
              <a:t>Deepak </a:t>
            </a:r>
            <a:r>
              <a:rPr lang="en-US" dirty="0" err="1" smtClean="0"/>
              <a:t>Vasisht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718" y="3647754"/>
            <a:ext cx="2245682" cy="215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2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789" y="685800"/>
            <a:ext cx="8608722" cy="3886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GOAL: Design a Distributed File Synchronizer</a:t>
            </a:r>
          </a:p>
          <a:p>
            <a:pPr lvl="1"/>
            <a:endParaRPr lang="en-US" dirty="0"/>
          </a:p>
          <a:p>
            <a:r>
              <a:rPr lang="en-US" dirty="0" smtClean="0"/>
              <a:t>Desirable Properties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restriction on synchronization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false </a:t>
            </a:r>
            <a:r>
              <a:rPr lang="en-US" dirty="0" smtClean="0"/>
              <a:t>conflicts</a:t>
            </a:r>
            <a:endParaRPr lang="en-US" dirty="0"/>
          </a:p>
          <a:p>
            <a:pPr lvl="1"/>
            <a:r>
              <a:rPr lang="en-US" dirty="0" smtClean="0"/>
              <a:t>No </a:t>
            </a:r>
            <a:r>
              <a:rPr lang="en-US" dirty="0"/>
              <a:t>metadata for deleted </a:t>
            </a:r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 smtClean="0"/>
              <a:t>Network </a:t>
            </a:r>
            <a:r>
              <a:rPr lang="en-US" dirty="0"/>
              <a:t>usage proportional to changed </a:t>
            </a:r>
            <a:r>
              <a:rPr lang="en-US" dirty="0" smtClean="0"/>
              <a:t>files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artial </a:t>
            </a:r>
            <a:r>
              <a:rPr lang="en-US" dirty="0"/>
              <a:t>synchronizations within the file tree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46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of </a:t>
            </a:r>
            <a:r>
              <a:rPr lang="en-US" dirty="0" err="1" smtClean="0"/>
              <a:t>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468" y="1040232"/>
            <a:ext cx="7543800" cy="38862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Vector Time Pairs</a:t>
            </a:r>
          </a:p>
          <a:p>
            <a:pPr lvl="1"/>
            <a:r>
              <a:rPr lang="en-US" dirty="0" smtClean="0"/>
              <a:t>Sync and Version Vectors</a:t>
            </a:r>
          </a:p>
          <a:p>
            <a:r>
              <a:rPr lang="en-US" dirty="0" smtClean="0"/>
              <a:t>Creation Times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0521" y="2362915"/>
            <a:ext cx="27169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 you have any changes that I don’t know about?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10521" y="3622932"/>
            <a:ext cx="27169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 I have any changes that you don’t know about?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21354" y="3009246"/>
            <a:ext cx="0" cy="61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821354" y="1749229"/>
            <a:ext cx="0" cy="61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21354" y="4269263"/>
            <a:ext cx="0" cy="61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327511" y="3937783"/>
            <a:ext cx="598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27511" y="2701969"/>
            <a:ext cx="598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31359" y="1351352"/>
            <a:ext cx="157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Sync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23271" y="2317868"/>
            <a:ext cx="82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21138" y="3057526"/>
            <a:ext cx="82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27511" y="3438266"/>
            <a:ext cx="82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21354" y="4365116"/>
            <a:ext cx="82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33731" y="2502534"/>
            <a:ext cx="157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 Nothing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31143" y="4897101"/>
            <a:ext cx="157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Conflict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21723" y="3753117"/>
            <a:ext cx="157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8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File Watcher</a:t>
            </a:r>
          </a:p>
          <a:p>
            <a:pPr lvl="1"/>
            <a:r>
              <a:rPr lang="en-US" dirty="0" smtClean="0"/>
              <a:t>Raises interrupts on File System changes</a:t>
            </a:r>
          </a:p>
          <a:p>
            <a:r>
              <a:rPr lang="en-US" dirty="0" smtClean="0"/>
              <a:t>Failure Recovery</a:t>
            </a:r>
          </a:p>
          <a:p>
            <a:pPr lvl="1"/>
            <a:r>
              <a:rPr lang="en-US" dirty="0"/>
              <a:t>Update Metadata and move files to </a:t>
            </a:r>
            <a:r>
              <a:rPr lang="en-US" dirty="0" err="1"/>
              <a:t>tmp</a:t>
            </a:r>
            <a:r>
              <a:rPr lang="en-US" dirty="0"/>
              <a:t> directory</a:t>
            </a:r>
          </a:p>
          <a:p>
            <a:pPr lvl="1"/>
            <a:r>
              <a:rPr lang="en-US" dirty="0"/>
              <a:t>Dump Metadata to disk</a:t>
            </a:r>
          </a:p>
          <a:p>
            <a:pPr lvl="1"/>
            <a:r>
              <a:rPr lang="en-US" dirty="0"/>
              <a:t>Apply necessary </a:t>
            </a:r>
            <a:r>
              <a:rPr lang="en-US" dirty="0" smtClean="0"/>
              <a:t>changes</a:t>
            </a:r>
            <a:endParaRPr lang="en-US" dirty="0"/>
          </a:p>
          <a:p>
            <a:pPr lvl="1"/>
            <a:r>
              <a:rPr lang="en-US" dirty="0"/>
              <a:t>Again dump Metadata to </a:t>
            </a:r>
            <a:r>
              <a:rPr lang="en-US" dirty="0" smtClean="0"/>
              <a:t>disk</a:t>
            </a:r>
          </a:p>
          <a:p>
            <a:pPr lvl="1"/>
            <a:r>
              <a:rPr lang="en-US" dirty="0" smtClean="0"/>
              <a:t>In case of crash, browse </a:t>
            </a:r>
            <a:r>
              <a:rPr lang="en-US" dirty="0" err="1" smtClean="0"/>
              <a:t>tmp</a:t>
            </a:r>
            <a:r>
              <a:rPr lang="en-US" dirty="0" smtClean="0"/>
              <a:t> and file system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67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TnT</a:t>
            </a:r>
            <a:r>
              <a:rPr lang="en-US" dirty="0" smtClean="0"/>
              <a:t>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31658"/>
            <a:ext cx="7543800" cy="2386314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Correctness</a:t>
            </a:r>
          </a:p>
          <a:p>
            <a:pPr lvl="1"/>
            <a:r>
              <a:rPr lang="en-US" dirty="0" smtClean="0"/>
              <a:t>100K random system updates across 5 machines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Metadata Overhead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metadata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55" y="2349635"/>
            <a:ext cx="3930691" cy="295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09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286</TotalTime>
  <Words>148</Words>
  <Application>Microsoft Macintosh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NewsPrint</vt:lpstr>
      <vt:lpstr>TnT: A File System Synchronizer</vt:lpstr>
      <vt:lpstr>Problem Statement</vt:lpstr>
      <vt:lpstr>Design of Tra</vt:lpstr>
      <vt:lpstr>System Design</vt:lpstr>
      <vt:lpstr>TnT Evaluation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TnT: A File System Synchronizer</dc:title>
  <dc:creator>Zachary Kabelac</dc:creator>
  <cp:lastModifiedBy>Zachary Kabelac</cp:lastModifiedBy>
  <cp:revision>7</cp:revision>
  <dcterms:created xsi:type="dcterms:W3CDTF">2014-05-12T17:17:25Z</dcterms:created>
  <dcterms:modified xsi:type="dcterms:W3CDTF">2014-05-12T22:03:49Z</dcterms:modified>
</cp:coreProperties>
</file>