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TnT</a:t>
            </a:r>
            <a:r>
              <a:rPr lang="en-US" dirty="0" smtClean="0"/>
              <a:t>: A File System Synchronizer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08447"/>
          </a:xfrm>
        </p:spPr>
        <p:txBody>
          <a:bodyPr/>
          <a:lstStyle/>
          <a:p>
            <a:r>
              <a:rPr lang="en-US" dirty="0" smtClean="0"/>
              <a:t>Justin Holmgren</a:t>
            </a:r>
          </a:p>
          <a:p>
            <a:r>
              <a:rPr lang="en-US" dirty="0" smtClean="0"/>
              <a:t>Zach Kabelac</a:t>
            </a:r>
          </a:p>
          <a:p>
            <a:r>
              <a:rPr lang="en-US" dirty="0" err="1" smtClean="0"/>
              <a:t>Pritish</a:t>
            </a:r>
            <a:r>
              <a:rPr lang="en-US" dirty="0" smtClean="0"/>
              <a:t> </a:t>
            </a:r>
            <a:r>
              <a:rPr lang="en-US" dirty="0" err="1" smtClean="0"/>
              <a:t>Kamath</a:t>
            </a:r>
            <a:endParaRPr lang="en-US" dirty="0" smtClean="0"/>
          </a:p>
          <a:p>
            <a:r>
              <a:rPr lang="en-US" dirty="0" smtClean="0"/>
              <a:t>Deepak </a:t>
            </a:r>
            <a:r>
              <a:rPr lang="en-US" dirty="0" err="1" smtClean="0"/>
              <a:t>Vasisht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Watcher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Failure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8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Watcher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TnT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Metadata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0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TnT: A File System Synchronizer</vt:lpstr>
      <vt:lpstr>System Overview</vt:lpstr>
      <vt:lpstr>File Watcher</vt:lpstr>
      <vt:lpstr>Synchronization</vt:lpstr>
      <vt:lpstr>Failure Recovery</vt:lpstr>
      <vt:lpstr>TnT Evaluation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TnT: A File System Synchronizer</dc:title>
  <dc:creator>Zachary Kabelac</dc:creator>
  <cp:lastModifiedBy>Zachary Kabelac</cp:lastModifiedBy>
  <cp:revision>1</cp:revision>
  <dcterms:created xsi:type="dcterms:W3CDTF">2014-05-12T17:17:25Z</dcterms:created>
  <dcterms:modified xsi:type="dcterms:W3CDTF">2014-05-12T17:24:03Z</dcterms:modified>
</cp:coreProperties>
</file>