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585"/>
            <a:ext cx="7543800" cy="2435323"/>
          </a:xfrm>
        </p:spPr>
        <p:txBody>
          <a:bodyPr/>
          <a:lstStyle/>
          <a:p>
            <a:r>
              <a:rPr lang="en-US" dirty="0" err="1" smtClean="0"/>
              <a:t>TnT</a:t>
            </a:r>
            <a:r>
              <a:rPr lang="en-US" dirty="0" smtClean="0"/>
              <a:t>: A File System Synchronizer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08447"/>
          </a:xfrm>
        </p:spPr>
        <p:txBody>
          <a:bodyPr/>
          <a:lstStyle/>
          <a:p>
            <a:r>
              <a:rPr lang="en-US" dirty="0" smtClean="0"/>
              <a:t>Justin Holmgren</a:t>
            </a:r>
          </a:p>
          <a:p>
            <a:r>
              <a:rPr lang="en-US" dirty="0" smtClean="0"/>
              <a:t>Zach Kabelac</a:t>
            </a:r>
          </a:p>
          <a:p>
            <a:r>
              <a:rPr lang="en-US" dirty="0" err="1" smtClean="0"/>
              <a:t>Pritish</a:t>
            </a:r>
            <a:r>
              <a:rPr lang="en-US" dirty="0" smtClean="0"/>
              <a:t> </a:t>
            </a:r>
            <a:r>
              <a:rPr lang="en-US" dirty="0" err="1" smtClean="0"/>
              <a:t>Kamath</a:t>
            </a:r>
            <a:endParaRPr lang="en-US" dirty="0" smtClean="0"/>
          </a:p>
          <a:p>
            <a:r>
              <a:rPr lang="en-US" dirty="0" smtClean="0"/>
              <a:t>Deepak </a:t>
            </a:r>
            <a:r>
              <a:rPr lang="en-US" dirty="0" err="1" smtClean="0"/>
              <a:t>Vasisht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18" y="3647754"/>
            <a:ext cx="2245682" cy="21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89" y="685800"/>
            <a:ext cx="8608722" cy="3886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GOAL: Design a Distributed File Synchronizer</a:t>
            </a:r>
          </a:p>
          <a:p>
            <a:pPr lvl="1"/>
            <a:endParaRPr lang="en-US" dirty="0"/>
          </a:p>
          <a:p>
            <a:r>
              <a:rPr lang="en-US" dirty="0" smtClean="0"/>
              <a:t>Desirable Properties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restriction on synchronization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false </a:t>
            </a:r>
            <a:r>
              <a:rPr lang="en-US" dirty="0" smtClean="0"/>
              <a:t>conflicts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metadata for deleted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usage proportional to changed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synchronizations within the file tree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468" y="1040232"/>
            <a:ext cx="7543800" cy="3886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Vector Time Pairs</a:t>
            </a:r>
          </a:p>
          <a:p>
            <a:pPr lvl="1"/>
            <a:r>
              <a:rPr lang="en-US" dirty="0" smtClean="0"/>
              <a:t>Sync and Version Vectors</a:t>
            </a:r>
          </a:p>
          <a:p>
            <a:r>
              <a:rPr lang="en-US" dirty="0" smtClean="0"/>
              <a:t>Creation Times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0521" y="2362915"/>
            <a:ext cx="2716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 you have any changes that I don’t know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0521" y="3622932"/>
            <a:ext cx="2716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 I have any changes that you don’t know about?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1354" y="3009246"/>
            <a:ext cx="0" cy="61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21354" y="1749229"/>
            <a:ext cx="0" cy="61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21354" y="4269263"/>
            <a:ext cx="0" cy="61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27511" y="3937783"/>
            <a:ext cx="598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27511" y="2701969"/>
            <a:ext cx="598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1359" y="1351352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3271" y="2317868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138" y="3057526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27511" y="3438266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21354" y="4365116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3731" y="2502534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Nothing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31143" y="4897101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1723" y="3753117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8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File Watcher</a:t>
            </a:r>
          </a:p>
          <a:p>
            <a:pPr lvl="1"/>
            <a:r>
              <a:rPr lang="en-US" dirty="0" smtClean="0"/>
              <a:t>Raises interrupts on File System changes</a:t>
            </a:r>
          </a:p>
          <a:p>
            <a:r>
              <a:rPr lang="en-US" dirty="0" smtClean="0"/>
              <a:t>Failure Recovery</a:t>
            </a:r>
          </a:p>
          <a:p>
            <a:pPr lvl="1"/>
            <a:r>
              <a:rPr lang="en-US" dirty="0"/>
              <a:t>Update Metadata and move files to </a:t>
            </a:r>
            <a:r>
              <a:rPr lang="en-US" dirty="0" err="1"/>
              <a:t>tmp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Dump Metadata to disk</a:t>
            </a:r>
          </a:p>
          <a:p>
            <a:pPr lvl="1"/>
            <a:r>
              <a:rPr lang="en-US" dirty="0"/>
              <a:t>Apply necessary </a:t>
            </a:r>
            <a:r>
              <a:rPr lang="en-US" dirty="0" smtClean="0"/>
              <a:t>changes</a:t>
            </a:r>
            <a:endParaRPr lang="en-US" dirty="0"/>
          </a:p>
          <a:p>
            <a:pPr lvl="1"/>
            <a:r>
              <a:rPr lang="en-US" dirty="0"/>
              <a:t>Again dump Metadata to </a:t>
            </a:r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In case of crash, browse </a:t>
            </a:r>
            <a:r>
              <a:rPr lang="en-US" dirty="0" err="1" smtClean="0"/>
              <a:t>tmp</a:t>
            </a:r>
            <a:r>
              <a:rPr lang="en-US" dirty="0" smtClean="0"/>
              <a:t> and file system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6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TnT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1658"/>
            <a:ext cx="7543800" cy="238631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100K random system updates across 5 machines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Metadata Overhead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etadata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55" y="2349635"/>
            <a:ext cx="3930691" cy="29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428</TotalTime>
  <Words>148</Words>
  <Application>Microsoft Macintosh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TnT: A File System Synchronizer</vt:lpstr>
      <vt:lpstr>Problem Statement</vt:lpstr>
      <vt:lpstr>Design of Tra</vt:lpstr>
      <vt:lpstr>System Design</vt:lpstr>
      <vt:lpstr>TnT Evaluation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TnT: A File System Synchronizer</dc:title>
  <dc:creator>Zachary Kabelac</dc:creator>
  <cp:lastModifiedBy>Zachary Kabelac</cp:lastModifiedBy>
  <cp:revision>7</cp:revision>
  <dcterms:created xsi:type="dcterms:W3CDTF">2014-05-12T17:17:25Z</dcterms:created>
  <dcterms:modified xsi:type="dcterms:W3CDTF">2014-05-13T00:25:57Z</dcterms:modified>
</cp:coreProperties>
</file>