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sldIdLst>
    <p:sldId id="256" r:id="rId2"/>
    <p:sldId id="257" r:id="rId3"/>
    <p:sldId id="258" r:id="rId4"/>
    <p:sldId id="259" r:id="rId5"/>
    <p:sldId id="282" r:id="rId6"/>
    <p:sldId id="265" r:id="rId7"/>
    <p:sldId id="266" r:id="rId8"/>
    <p:sldId id="275" r:id="rId9"/>
    <p:sldId id="276" r:id="rId10"/>
    <p:sldId id="277" r:id="rId11"/>
    <p:sldId id="272" r:id="rId12"/>
    <p:sldId id="273" r:id="rId13"/>
    <p:sldId id="27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E44E5-8983-2E4E-99E4-41B8F4D24E24}" v="654" dt="2021-06-10T19:43:53.255"/>
    <p1510:client id="{35E39EE6-085B-8E94-D6B3-737A02DADA7D}" v="15" dt="2021-06-10T18:58:13.627"/>
    <p1510:client id="{56BCD83C-87BF-37D8-5A93-B18D16CE5960}" v="17" dt="2021-06-10T03:05:22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6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9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3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3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6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3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7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5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F0E216-BA48-4F04-AC4F-645AA0DD6AC6}" type="datetimeFigureOut">
              <a:rPr lang="en-US" smtClean="0"/>
              <a:pPr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8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D9FE-9094-4A42-BD63-8840CBF1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8461" y="12906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E68A3-5444-1B41-BC0B-7E22BC1A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8461" y="3443288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Joe, Kamryn, and Jacob</a:t>
            </a:r>
          </a:p>
        </p:txBody>
      </p:sp>
      <p:pic>
        <p:nvPicPr>
          <p:cNvPr id="26" name="Picture 3" descr="Abstract silver light patterns">
            <a:extLst>
              <a:ext uri="{FF2B5EF4-FFF2-40B4-BE49-F238E27FC236}">
                <a16:creationId xmlns:a16="http://schemas.microsoft.com/office/drawing/2014/main" id="{D0413A94-2765-4EC6-B09B-3BFBF2544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7" r="50674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AA34-8BE0-4140-AD24-56FC6714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&amp; methods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E9F9A2E-F677-BB46-B047-B4CD13AFC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795" y="2016125"/>
            <a:ext cx="7534735" cy="3449638"/>
          </a:xfrm>
        </p:spPr>
      </p:pic>
    </p:spTree>
    <p:extLst>
      <p:ext uri="{BB962C8B-B14F-4D97-AF65-F5344CB8AC3E}">
        <p14:creationId xmlns:p14="http://schemas.microsoft.com/office/powerpoint/2010/main" val="153133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7E30-CE41-904A-9006-14657869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&amp; Methods</a:t>
            </a:r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21B91D1B-DE9A-42C7-8AC9-43C7157F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4C6B9EE-29D8-2543-BE88-A6A2CBE38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10227" b="1"/>
          <a:stretch/>
        </p:blipFill>
        <p:spPr>
          <a:xfrm>
            <a:off x="126470" y="1847905"/>
            <a:ext cx="5674255" cy="42204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47ED0C-454F-5D47-8863-EB61292A3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" r="4848" b="-3"/>
          <a:stretch/>
        </p:blipFill>
        <p:spPr>
          <a:xfrm>
            <a:off x="5858410" y="1853754"/>
            <a:ext cx="6207120" cy="42087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65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F7E6-8594-B247-ADD6-89068994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7A1BF7-ADED-8944-B804-A35FD6FE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0" y="2070483"/>
            <a:ext cx="5909350" cy="3693343"/>
          </a:xfrm>
          <a:prstGeom prst="rect">
            <a:avLst/>
          </a:prstGeom>
        </p:spPr>
      </p:pic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E0693E-3F27-A54B-B2D5-604410973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076447"/>
            <a:ext cx="5909350" cy="3687379"/>
          </a:xfrm>
        </p:spPr>
      </p:pic>
    </p:spTree>
    <p:extLst>
      <p:ext uri="{BB962C8B-B14F-4D97-AF65-F5344CB8AC3E}">
        <p14:creationId xmlns:p14="http://schemas.microsoft.com/office/powerpoint/2010/main" val="386164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F4EF-6ED1-0E49-9F4D-CDAD75CB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883783C-107A-7C40-B7C3-C2FBAF46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989" y="2016125"/>
            <a:ext cx="5528347" cy="3449638"/>
          </a:xfrm>
        </p:spPr>
      </p:pic>
    </p:spTree>
    <p:extLst>
      <p:ext uri="{BB962C8B-B14F-4D97-AF65-F5344CB8AC3E}">
        <p14:creationId xmlns:p14="http://schemas.microsoft.com/office/powerpoint/2010/main" val="217282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EB0E-C0FD-BC4F-A0E3-78E62B2F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0123-9447-4A43-A2DE-556F788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data, if you want to make a lower budget movie, a romance comedy film is going to be your best bet. </a:t>
            </a:r>
          </a:p>
          <a:p>
            <a:r>
              <a:rPr lang="en-US" dirty="0"/>
              <a:t>For a more mid-range budget movie, an action-</a:t>
            </a:r>
            <a:r>
              <a:rPr lang="en-US" dirty="0" err="1"/>
              <a:t>scifi</a:t>
            </a:r>
            <a:r>
              <a:rPr lang="en-US" dirty="0"/>
              <a:t> film would be a great option. </a:t>
            </a:r>
          </a:p>
          <a:p>
            <a:r>
              <a:rPr lang="en-US" dirty="0"/>
              <a:t>Lastly, if you wanted a higher budget movie, animation is the direction you should take. </a:t>
            </a:r>
          </a:p>
        </p:txBody>
      </p:sp>
    </p:spTree>
    <p:extLst>
      <p:ext uri="{BB962C8B-B14F-4D97-AF65-F5344CB8AC3E}">
        <p14:creationId xmlns:p14="http://schemas.microsoft.com/office/powerpoint/2010/main" val="22088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96F-781F-EF46-B47F-9DBDC730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19CE-8320-5B41-A56B-2502882F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our suggestions, we are confident you can could produce a profitable and successful movie in your desired budget range. </a:t>
            </a:r>
          </a:p>
        </p:txBody>
      </p:sp>
    </p:spTree>
    <p:extLst>
      <p:ext uri="{BB962C8B-B14F-4D97-AF65-F5344CB8AC3E}">
        <p14:creationId xmlns:p14="http://schemas.microsoft.com/office/powerpoint/2010/main" val="80453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6E3A-185A-CA40-BA75-CC990DA3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11B1-A40A-AD43-BB0B-534D5E76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We analyzed movie review data given to us, so we had an idea of what a successful and not successful movie is. </a:t>
            </a:r>
          </a:p>
          <a:p>
            <a:pPr>
              <a:buClrTx/>
            </a:pPr>
            <a:r>
              <a:rPr lang="en-US" dirty="0">
                <a:ea typeface="+mn-lt"/>
                <a:cs typeface="+mn-lt"/>
              </a:rPr>
              <a:t>Using things like budget, revenue, profit, and popularity, we determined what a good movie suggestion would be for three budgeting levels of production. </a:t>
            </a:r>
          </a:p>
          <a:p>
            <a:pPr>
              <a:buClrTx/>
            </a:pPr>
            <a:endParaRPr lang="en-US" dirty="0">
              <a:ea typeface="+mn-lt"/>
              <a:cs typeface="+mn-lt"/>
            </a:endParaRPr>
          </a:p>
          <a:p>
            <a:pPr marL="359410" indent="-359410">
              <a:buClr>
                <a:srgbClr val="DB94CA"/>
              </a:buClr>
            </a:pPr>
            <a:endParaRPr lang="en-US" dirty="0"/>
          </a:p>
        </p:txBody>
      </p:sp>
      <p:pic>
        <p:nvPicPr>
          <p:cNvPr id="1026" name="Picture 2" descr="What Is a Movie Director? The Responsibilities of a Film Director and Tips  on Directing Actors - 2021 - MasterClass">
            <a:extLst>
              <a:ext uri="{FF2B5EF4-FFF2-40B4-BE49-F238E27FC236}">
                <a16:creationId xmlns:a16="http://schemas.microsoft.com/office/drawing/2014/main" id="{AFB1A349-0D00-6544-9D35-7A5D39430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5" r="23311" b="2"/>
          <a:stretch/>
        </p:blipFill>
        <p:spPr bwMode="auto">
          <a:xfrm>
            <a:off x="794325" y="2336872"/>
            <a:ext cx="2692907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3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2243-5941-F147-9842-47B33D79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1A74-19F3-264E-8A37-C7C10120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endParaRPr lang="en-US" dirty="0"/>
          </a:p>
          <a:p>
            <a:r>
              <a:rPr lang="en-US" dirty="0"/>
              <a:t>Data &amp; Methods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7572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3398-76E2-2045-81A3-B9E71A70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7472-C8C9-554B-9706-03D13D2D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pPr marL="359410" indent="-359410"/>
            <a:r>
              <a:rPr lang="en-US" sz="2000">
                <a:ea typeface="+mn-lt"/>
                <a:cs typeface="+mn-lt"/>
              </a:rPr>
              <a:t>Microsoft is opening a movie studio </a:t>
            </a:r>
          </a:p>
          <a:p>
            <a:pPr marL="359410" indent="-359410"/>
            <a:endParaRPr lang="en-US" sz="2000">
              <a:ea typeface="+mn-lt"/>
              <a:cs typeface="+mn-lt"/>
            </a:endParaRPr>
          </a:p>
          <a:p>
            <a:pPr marL="359410" indent="-359410"/>
            <a:r>
              <a:rPr lang="en-US" sz="2000">
                <a:ea typeface="+mn-lt"/>
                <a:cs typeface="+mn-lt"/>
              </a:rPr>
              <a:t>They are not well voiced in the realm of movie production </a:t>
            </a:r>
          </a:p>
          <a:p>
            <a:pPr marL="359410" indent="-359410"/>
            <a:endParaRPr lang="en-US" sz="2000">
              <a:ea typeface="+mn-lt"/>
              <a:cs typeface="+mn-lt"/>
            </a:endParaRPr>
          </a:p>
          <a:p>
            <a:pPr marL="359410" indent="-359410"/>
            <a:r>
              <a:rPr lang="en-US" sz="2000">
                <a:ea typeface="+mn-lt"/>
                <a:cs typeface="+mn-lt"/>
              </a:rPr>
              <a:t>It was our job to analyze our data and create a suggestion for which genre of movie they should make. </a:t>
            </a:r>
          </a:p>
          <a:p>
            <a:pPr marL="359410" indent="-359410"/>
            <a:endParaRPr lang="en-US" sz="2000">
              <a:ea typeface="+mn-lt"/>
              <a:cs typeface="+mn-lt"/>
            </a:endParaRPr>
          </a:p>
        </p:txBody>
      </p:sp>
      <p:pic>
        <p:nvPicPr>
          <p:cNvPr id="2050" name="Picture 2" descr="Microsoft's Office 365 is now Microsoft 365, a 'subscription for your life'  - CNET">
            <a:extLst>
              <a:ext uri="{FF2B5EF4-FFF2-40B4-BE49-F238E27FC236}">
                <a16:creationId xmlns:a16="http://schemas.microsoft.com/office/drawing/2014/main" id="{87003C1F-3B67-284B-BC97-1978F174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2960741"/>
            <a:ext cx="4198182" cy="2350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6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514E-4747-DF4A-8DA1-78119608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6F600F5-6696-4398-B149-16ED09C94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424" y="2015732"/>
            <a:ext cx="8070680" cy="4111970"/>
          </a:xfrm>
        </p:spPr>
      </p:pic>
    </p:spTree>
    <p:extLst>
      <p:ext uri="{BB962C8B-B14F-4D97-AF65-F5344CB8AC3E}">
        <p14:creationId xmlns:p14="http://schemas.microsoft.com/office/powerpoint/2010/main" val="283826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3217-EBA2-2642-AC3F-34927915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D1D4874-093B-4EF9-8888-3BD073801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721" y="2015732"/>
            <a:ext cx="8025179" cy="4040084"/>
          </a:xfrm>
        </p:spPr>
      </p:pic>
    </p:spTree>
    <p:extLst>
      <p:ext uri="{BB962C8B-B14F-4D97-AF65-F5344CB8AC3E}">
        <p14:creationId xmlns:p14="http://schemas.microsoft.com/office/powerpoint/2010/main" val="201847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F6A5-3D73-1B4C-B1EC-9FC19B9D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Data &amp; Methods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63485354-82AD-6540-A859-2BF42EF6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6" y="0"/>
            <a:ext cx="6965510" cy="6895855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D9111DD-991D-43BA-8EAA-85B5F15B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4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A44A18-DAB9-46A6-8454-3A0898CD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841ED-BA63-4F25-B31B-A4692716F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2FDDEF-350D-4767-ACB6-CCEA68DD4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1BF743-421F-2C4C-8942-4B1204B7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F75A297-07A9-AD41-BBDA-37AD1F472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338" y="123671"/>
            <a:ext cx="6309183" cy="2888541"/>
          </a:xfr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A18B8CE-7D69-B744-BA29-4A3BDD73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37" y="3125589"/>
            <a:ext cx="6309184" cy="28864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465D32-A51E-44CE-9D04-60690BB4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F243D8-8E9E-4B55-8369-B6A7221E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A44A18-DAB9-46A6-8454-3A0898CD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841ED-BA63-4F25-B31B-A4692716F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2FDDEF-350D-4767-ACB6-CCEA68DD4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AB6A92-9F42-1B48-AA41-B7EDAD53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7604A8D0-C5BF-EB44-B0B3-205E91BEF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640" y="82618"/>
            <a:ext cx="6208886" cy="2864585"/>
          </a:xfr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2FA1B9-AFAA-D342-B9DF-1101BAE5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40" y="3136143"/>
            <a:ext cx="6208887" cy="28405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465D32-A51E-44CE-9D04-60690BB4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F243D8-8E9E-4B55-8369-B6A7221E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723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{8F002AD2-A842-DC4B-848C-DEED73D2BE26}tf10001119</Template>
  <TotalTime>1777</TotalTime>
  <Words>221</Words>
  <Application>Microsoft Macintosh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Movie Analysis</vt:lpstr>
      <vt:lpstr>Summary</vt:lpstr>
      <vt:lpstr>Outline</vt:lpstr>
      <vt:lpstr>Business problem</vt:lpstr>
      <vt:lpstr>Data &amp; methods</vt:lpstr>
      <vt:lpstr>Data &amp; Methods</vt:lpstr>
      <vt:lpstr>Data &amp; Methods</vt:lpstr>
      <vt:lpstr>Data &amp; methods</vt:lpstr>
      <vt:lpstr>Data &amp; methods</vt:lpstr>
      <vt:lpstr>Data &amp; methods</vt:lpstr>
      <vt:lpstr>Data &amp; Methods</vt:lpstr>
      <vt:lpstr>Data &amp; Methods</vt:lpstr>
      <vt:lpstr>Data &amp; Methods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Swing, Joe</dc:creator>
  <cp:lastModifiedBy>Swing, Joe</cp:lastModifiedBy>
  <cp:revision>3</cp:revision>
  <dcterms:created xsi:type="dcterms:W3CDTF">2021-06-09T15:25:44Z</dcterms:created>
  <dcterms:modified xsi:type="dcterms:W3CDTF">2021-06-10T21:02:49Z</dcterms:modified>
</cp:coreProperties>
</file>