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Maven project support setup in your IDE.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&lt;!-- https://mvnrepository.com/artifact/org.seleniumhq.selenium/selenium-java --&gt;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don’t forget to import classes.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I didn’t screw it up.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don’t forget to import classes.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WebDriver: Automation should be seen as a programming practice, written and maintained by programmers, testers should learn to program and write/maintain code.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Easy to use interface, just click things, export to JUnit and TestNG, quick and dirty solution for one-off tests.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creates some bad habits, it’s also very brittle and takes away from the skills you will need to use to get better at WebDriver.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601000" y="518875"/>
            <a:ext cx="2838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5675850" y="518875"/>
            <a:ext cx="2838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5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Library_(computer_science)" TargetMode="External"/><Relationship Id="rId4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Application_programming_interface" TargetMode="External"/><Relationship Id="rId6" Type="http://schemas.openxmlformats.org/officeDocument/2006/relationships/hyperlink" Target="https://en.wikipedia.org/wiki/Glue_co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o.gl/qcy3Wl" TargetMode="External"/><Relationship Id="rId4" Type="http://schemas.openxmlformats.org/officeDocument/2006/relationships/hyperlink" Target="https://goo.gl/6A4dlA" TargetMode="External"/><Relationship Id="rId5" Type="http://schemas.openxmlformats.org/officeDocument/2006/relationships/hyperlink" Target="https://seleniumhq.github.io/selenium/docs/api/java/" TargetMode="External"/><Relationship Id="rId6" Type="http://schemas.openxmlformats.org/officeDocument/2006/relationships/hyperlink" Target="https://seleniumhq.github.io/selenium/docs/api/java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KC Meetup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WiFi: jocolibrarypublic something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SSID: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later: kahoot.it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775" y="3567450"/>
            <a:ext cx="1057500" cy="1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65500" y="631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Overview</a:t>
            </a:r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work?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work with?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Selenium?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Selenium?</a:t>
            </a:r>
            <a:endParaRPr/>
          </a:p>
        </p:txBody>
      </p:sp>
      <p:pic>
        <p:nvPicPr>
          <p:cNvPr descr="do-all-the-things-grey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00" y="2533600"/>
            <a:ext cx="3118800" cy="2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Selenium WebDriver is basically just a library of code that allows you to interact with a Web Browser at an API or application level.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Selenium Work With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Selenium works with most major browsers.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Selenium supports several popular programming languages.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Selenium can be run locally on your computer.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Selenium can be run remotely on a server with Grid.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Locally (another computer or server)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cloud (Sauce Labs, Browser Stack)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Selenium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Selenium you need to first choose a programming language binding.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you will need to choose an editor or IDE (Integrated Development Environment).  There are even more IDEs than languages, choosing one has similar criteria to choosing a language.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581275" y="397925"/>
            <a:ext cx="49536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Binding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In computing, a </a:t>
            </a:r>
            <a:r>
              <a:rPr b="1" lang="en">
                <a:solidFill>
                  <a:srgbClr val="252525"/>
                </a:solidFill>
              </a:rPr>
              <a:t>binding</a:t>
            </a:r>
            <a:r>
              <a:rPr lang="en">
                <a:solidFill>
                  <a:srgbClr val="252525"/>
                </a:solidFill>
              </a:rPr>
              <a:t> from a programming language to a </a:t>
            </a:r>
            <a:r>
              <a:rPr lang="en">
                <a:solidFill>
                  <a:srgbClr val="0B0080"/>
                </a:solidFill>
                <a:uFill>
                  <a:noFill/>
                </a:uFill>
                <a:hlinkClick r:id="rId3"/>
              </a:rPr>
              <a:t>library</a:t>
            </a:r>
            <a:r>
              <a:rPr lang="en">
                <a:solidFill>
                  <a:srgbClr val="252525"/>
                </a:solidFill>
              </a:rPr>
              <a:t> or </a:t>
            </a:r>
            <a:r>
              <a:rPr lang="en">
                <a:solidFill>
                  <a:srgbClr val="0B0080"/>
                </a:solidFill>
                <a:uFill>
                  <a:noFill/>
                </a:uFill>
                <a:hlinkClick r:id="rId4"/>
              </a:rPr>
              <a:t>operating system</a:t>
            </a:r>
            <a:r>
              <a:rPr lang="en">
                <a:solidFill>
                  <a:srgbClr val="252525"/>
                </a:solidFill>
              </a:rPr>
              <a:t> service is an </a:t>
            </a:r>
            <a:r>
              <a:rPr lang="en">
                <a:solidFill>
                  <a:srgbClr val="0B0080"/>
                </a:solidFill>
                <a:uFill>
                  <a:noFill/>
                </a:uFill>
                <a:hlinkClick r:id="rId5"/>
              </a:rPr>
              <a:t>application programming interface</a:t>
            </a:r>
            <a:r>
              <a:rPr lang="en">
                <a:solidFill>
                  <a:srgbClr val="252525"/>
                </a:solidFill>
              </a:rPr>
              <a:t> (API) providing </a:t>
            </a:r>
            <a:r>
              <a:rPr lang="en">
                <a:solidFill>
                  <a:srgbClr val="0B0080"/>
                </a:solidFill>
                <a:uFill>
                  <a:noFill/>
                </a:uFill>
                <a:hlinkClick r:id="rId6"/>
              </a:rPr>
              <a:t>glue code</a:t>
            </a:r>
            <a:r>
              <a:rPr lang="en">
                <a:solidFill>
                  <a:srgbClr val="252525"/>
                </a:solidFill>
              </a:rPr>
              <a:t> to use that library or service in a particular programming language.</a:t>
            </a:r>
            <a:endParaRPr>
              <a:solidFill>
                <a:srgbClr val="2525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Selenium WebDriver Binding Options:</a:t>
            </a:r>
            <a:endParaRPr>
              <a:solidFill>
                <a:srgbClr val="2525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b="1" lang="en">
                <a:solidFill>
                  <a:srgbClr val="252525"/>
                </a:solidFill>
              </a:rPr>
              <a:t>Java</a:t>
            </a:r>
            <a:endParaRPr b="1">
              <a:solidFill>
                <a:srgbClr val="25252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en">
                <a:solidFill>
                  <a:srgbClr val="252525"/>
                </a:solidFill>
              </a:rPr>
              <a:t>JavaScript</a:t>
            </a:r>
            <a:endParaRPr>
              <a:solidFill>
                <a:srgbClr val="25252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en">
                <a:solidFill>
                  <a:srgbClr val="252525"/>
                </a:solidFill>
              </a:rPr>
              <a:t>C#</a:t>
            </a:r>
            <a:endParaRPr>
              <a:solidFill>
                <a:srgbClr val="25252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en">
                <a:solidFill>
                  <a:srgbClr val="252525"/>
                </a:solidFill>
              </a:rPr>
              <a:t>Python</a:t>
            </a:r>
            <a:endParaRPr>
              <a:solidFill>
                <a:srgbClr val="252525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en">
                <a:solidFill>
                  <a:srgbClr val="252525"/>
                </a:solidFill>
              </a:rPr>
              <a:t>Ruby</a:t>
            </a:r>
            <a:endParaRPr>
              <a:solidFill>
                <a:srgbClr val="252525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en">
                <a:solidFill>
                  <a:srgbClr val="252525"/>
                </a:solidFill>
              </a:rPr>
              <a:t>PHP</a:t>
            </a:r>
            <a:endParaRPr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Selenium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Selenium you will need several things.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Browser. [</a:t>
            </a:r>
            <a:r>
              <a:rPr i="1" lang="en"/>
              <a:t>Where you run Selenium</a:t>
            </a:r>
            <a:r>
              <a:rPr lang="en"/>
              <a:t>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 (Integrated Development Environment)[</a:t>
            </a:r>
            <a:r>
              <a:rPr i="1" lang="en"/>
              <a:t>Where you write Selenium</a:t>
            </a:r>
            <a:r>
              <a:rPr lang="en"/>
              <a:t>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Management/Build System. [</a:t>
            </a:r>
            <a:r>
              <a:rPr i="1" lang="en"/>
              <a:t>Manage Code</a:t>
            </a:r>
            <a:r>
              <a:rPr lang="en"/>
              <a:t>]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Unit Testing Framework. [</a:t>
            </a:r>
            <a:r>
              <a:rPr i="1" lang="en"/>
              <a:t>Test your Applications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in Java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Tests</a:t>
            </a:r>
            <a:endParaRPr/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Common Selenium Actions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Locating Elements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Anatomy</a:t>
            </a:r>
            <a:endParaRPr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Selenium Classes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WebDriver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main interface for Selenium, represents a web browser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WebElement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Represents an HTML element, most interactions are performed through this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locate Web Elements within a webpage.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Driver Classes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ChromeDriver,EdgeDriver,FirefoxDriver,SafariDriver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Selenium Behaviors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get();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getTitle();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findElement();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sendKeys();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click();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submit();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quit();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Locators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 Locators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ID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 Name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</a:t>
            </a:r>
            <a:r>
              <a:rPr b="1" lang="en"/>
              <a:t>SS Selector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Name*</a:t>
            </a:r>
            <a:endParaRPr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Less Good </a:t>
            </a:r>
            <a:r>
              <a:rPr lang="en" sz="1800"/>
              <a:t>Locators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 Text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Partial Link Text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XPath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Sponsors &amp; Announcements</a:t>
            </a:r>
            <a:endParaRPr/>
          </a:p>
        </p:txBody>
      </p:sp>
      <p:pic>
        <p:nvPicPr>
          <p:cNvPr id="107" name="Shape 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2475500"/>
            <a:ext cx="3371400" cy="14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These?</a:t>
            </a:r>
            <a:endParaRPr/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unique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and meaningful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Unlikely to change often</a:t>
            </a:r>
            <a:endParaRPr/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ID, Class, CSS Selector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878875"/>
            <a:ext cx="5883650" cy="3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Tests!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Chromedriver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Click on the latest release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Download the correct driver for your operating system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Move it to where you want to install it.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Extract the driver.exe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362300" y="4684150"/>
            <a:ext cx="7407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https://sites.google.com/a/chromium.org/chromedriver/downloads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073300" y="3731925"/>
            <a:ext cx="3696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link is also on the Meetup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Project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Eclipse</a:t>
            </a:r>
            <a:endParaRPr sz="2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Eclipse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&gt; Import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Maven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 Maven Project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Navigate to where you downloaded project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firstsedemo</a:t>
            </a:r>
            <a:endParaRPr/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Intellij</a:t>
            </a:r>
            <a:endParaRPr sz="2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Project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top level folder of project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OK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POM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3924675" y="789825"/>
            <a:ext cx="48366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&lt;dependencies&gt;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&lt;!-- minimum needed for Selenium --&gt;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&lt;dependency&gt;</a:t>
            </a:r>
            <a:b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     &lt;groupId&gt;org.seleniumhq.selenium&lt;/groupId&gt;</a:t>
            </a:r>
            <a:b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     &lt;artifactId&gt;selenium-java&lt;/artifactId&gt;</a:t>
            </a:r>
            <a:b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     &lt;version&gt;3.8.1&lt;/version&gt;</a:t>
            </a:r>
            <a:b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  &lt;/dependency&gt;</a:t>
            </a:r>
            <a:b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&lt;dependency&gt;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&lt;groupId&gt;junit&lt;/groupId&gt;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&lt;artifactId&gt;junit&lt;/artifactId&gt;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&lt;version&gt;4.12&lt;/version&gt;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&lt;scope&gt;test&lt;/scope&gt;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&lt;/dependency&gt;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&lt;/dependencies&gt;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Under Test</a:t>
            </a:r>
            <a:endParaRPr/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265500" y="27936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http://automationpractice.com/index.php</a:t>
            </a:r>
            <a:endParaRPr sz="1400"/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88" y="779325"/>
            <a:ext cx="4190826" cy="35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Test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browser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Navigate to website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Click search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Enter search criteria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Submit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Assert Search Results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3463825" y="357800"/>
            <a:ext cx="53949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@Test</a:t>
            </a:r>
            <a:endParaRPr sz="1200">
              <a:solidFill>
                <a:srgbClr val="BF9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void firstTest() {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</a:rPr>
              <a:t>WebDriver </a:t>
            </a:r>
            <a:r>
              <a:rPr lang="en" sz="1200"/>
              <a:t>driver;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System.setProperty(“webdriver.chrome.driver, 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</a:rPr>
              <a:t>Driver </a:t>
            </a:r>
            <a:r>
              <a:rPr lang="en" sz="1200"/>
              <a:t>= new ChromeDriver();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r>
              <a:rPr lang="en" sz="1200"/>
              <a:t>river.get (“http://domain.com”);  // put your URL here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</a:rPr>
              <a:t>WebDriverWait </a:t>
            </a:r>
            <a:r>
              <a:rPr lang="en" sz="1200"/>
              <a:t>wait = new WebDriverWait(driver, 30);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</a:rPr>
              <a:t>WebElement </a:t>
            </a:r>
            <a:r>
              <a:rPr lang="en" sz="1200"/>
              <a:t>searchInput = wait.until(ExpectedConditions.visibilityOfElementLocated(By.id("search_query_top")));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searchInput.sendKeys("Skinny Jeans");</a:t>
            </a:r>
            <a:br>
              <a:rPr lang="en" sz="1200"/>
            </a:br>
            <a:r>
              <a:rPr lang="en" sz="1200"/>
              <a:t>searchInput.submit();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Assert.assertTrue("Results were found when expected not to.", //</a:t>
            </a:r>
            <a:br>
              <a:rPr lang="en" sz="1200"/>
            </a:br>
            <a:r>
              <a:rPr lang="en" sz="1200"/>
              <a:t>                driver.findElement(By.className("heading-counter")).getText().contains("0 results have been found."));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Object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page and it’s elements.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3450550" y="264900"/>
            <a:ext cx="53949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</a:rPr>
              <a:t>public class</a:t>
            </a:r>
            <a:r>
              <a:rPr lang="en" sz="1200"/>
              <a:t> Landing {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private WebDriver driver;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private String baseUrl = “http://automationpractice.com/index.php”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By searchInput = By.id("search_query_top");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By searchSubmit = By.name("submit_search");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Landing(WebDriver driver) {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this.driver = driver;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public void goToPage() {</a:t>
            </a:r>
            <a:br>
              <a:rPr lang="en" sz="1200"/>
            </a:br>
            <a:r>
              <a:rPr lang="en" sz="1200"/>
              <a:t>      driver.get(baseUrl);</a:t>
            </a:r>
            <a:br>
              <a:rPr lang="en" sz="1200"/>
            </a:br>
            <a:r>
              <a:rPr lang="en" sz="1200"/>
              <a:t>   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Landing searchProducts(String searchTerm) {</a:t>
            </a:r>
            <a:br>
              <a:rPr lang="en" sz="1200"/>
            </a:br>
            <a:br>
              <a:rPr lang="en" sz="1200"/>
            </a:br>
            <a:r>
              <a:rPr lang="en" sz="1200"/>
              <a:t>       driver.findElement(searchInput).sendKeys(searchTerm);</a:t>
            </a:r>
            <a:br>
              <a:rPr lang="en" sz="1200"/>
            </a:br>
            <a:r>
              <a:rPr lang="en" sz="1200"/>
              <a:t>       driver.findElement(searchSubmit).click();</a:t>
            </a:r>
            <a:br>
              <a:rPr lang="en" sz="1200"/>
            </a:br>
            <a:r>
              <a:rPr lang="en" sz="1200"/>
              <a:t>        return this;</a:t>
            </a:r>
            <a:br>
              <a:rPr lang="en" sz="1200"/>
            </a:br>
            <a:r>
              <a:rPr lang="en" sz="1200"/>
              <a:t>   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</a:t>
            </a:r>
            <a:endParaRPr/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in Java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90525" y="36648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https://github.com/seleniumkc/seleniumkc-java-intro-workshop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PageObject </a:t>
            </a:r>
            <a:r>
              <a:rPr lang="en"/>
              <a:t>Test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browser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Navigate to website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Click search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Enter search criteria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Submit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Assert Search Results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should be 7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Try with another search term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463825" y="357800"/>
            <a:ext cx="53949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@Test</a:t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public </a:t>
            </a:r>
            <a:r>
              <a:rPr lang="en" sz="1200"/>
              <a:t>void testNumberOfDressesAvailable() {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System.setProperty("webdriver.chrome.driver", "chromedriverlocation");</a:t>
            </a:r>
            <a:br>
              <a:rPr lang="en" sz="1200"/>
            </a:br>
            <a:r>
              <a:rPr lang="en" sz="1200"/>
              <a:t>		</a:t>
            </a:r>
            <a:br>
              <a:rPr lang="en" sz="1200"/>
            </a:br>
            <a:r>
              <a:rPr lang="en" sz="1200"/>
              <a:t>    driver = </a:t>
            </a:r>
            <a:r>
              <a:rPr lang="en" sz="1200">
                <a:solidFill>
                  <a:srgbClr val="1155CC"/>
                </a:solidFill>
              </a:rPr>
              <a:t>new </a:t>
            </a:r>
            <a:r>
              <a:rPr lang="en" sz="1200"/>
              <a:t>ChromeDriver();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    Landing landingPage = </a:t>
            </a:r>
            <a:r>
              <a:rPr lang="en" sz="1200">
                <a:solidFill>
                  <a:srgbClr val="1155CC"/>
                </a:solidFill>
              </a:rPr>
              <a:t>new </a:t>
            </a:r>
            <a:r>
              <a:rPr lang="en" sz="1200"/>
              <a:t>Landing(driver);</a:t>
            </a:r>
            <a:br>
              <a:rPr lang="en" sz="1200"/>
            </a:br>
            <a:r>
              <a:rPr lang="en" sz="1200"/>
              <a:t>    SearchResults searchResultsPage = new SearchResults(driver);</a:t>
            </a:r>
            <a:br>
              <a:rPr lang="en" sz="1200"/>
            </a:br>
            <a:r>
              <a:rPr lang="en" sz="1200"/>
              <a:t>  </a:t>
            </a:r>
            <a:br>
              <a:rPr lang="en" sz="1200"/>
            </a:br>
            <a:r>
              <a:rPr lang="en" sz="1200"/>
              <a:t>    landingPage.goToPage();</a:t>
            </a:r>
            <a:br>
              <a:rPr lang="en" sz="1200"/>
            </a:br>
            <a:r>
              <a:rPr lang="en" sz="1200"/>
              <a:t>    landingPage.</a:t>
            </a:r>
            <a:r>
              <a:rPr lang="en" sz="1200">
                <a:solidFill>
                  <a:srgbClr val="674EA7"/>
                </a:solidFill>
              </a:rPr>
              <a:t>searchProducts</a:t>
            </a:r>
            <a:r>
              <a:rPr lang="en" sz="1200"/>
              <a:t>("Dress");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int expectedCount = 7;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int actualCount = searchResultsPage.</a:t>
            </a:r>
            <a:r>
              <a:rPr lang="en" sz="1200">
                <a:solidFill>
                  <a:srgbClr val="674EA7"/>
                </a:solidFill>
              </a:rPr>
              <a:t>returnProductCount();</a:t>
            </a:r>
            <a:endParaRPr sz="1200">
              <a:solidFill>
                <a:srgbClr val="674E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4E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</a:rPr>
              <a:t>    </a:t>
            </a:r>
            <a:r>
              <a:rPr lang="en" sz="1200"/>
              <a:t>Assert.assertEquals(expectedCount, actualCount);</a:t>
            </a:r>
            <a:br>
              <a:rPr lang="en" sz="1200"/>
            </a:br>
            <a:br>
              <a:rPr lang="en" sz="1200"/>
            </a:br>
            <a:r>
              <a:rPr lang="en" sz="1200"/>
              <a:t>    driver.quit();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Setup Before Conditions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Setup After Conditions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browser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Navigate to landing page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Navigate to Login page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Quit browser after test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3463825" y="357800"/>
            <a:ext cx="53949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@Before</a:t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public </a:t>
            </a:r>
            <a:r>
              <a:rPr lang="en" sz="1200"/>
              <a:t>void setUpTest() {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System.setProperty("webdriver.chrome.driver", "C:/Users/nickg/Documents/webdrivers/chromedriver.exe"); </a:t>
            </a:r>
            <a:br>
              <a:rPr lang="en" sz="1200"/>
            </a:br>
            <a:br>
              <a:rPr lang="en" sz="1200"/>
            </a:br>
            <a:r>
              <a:rPr lang="en" sz="1200"/>
              <a:t>   driver = new ChromeDriver();</a:t>
            </a:r>
            <a:br>
              <a:rPr lang="en" sz="1200"/>
            </a:br>
            <a:r>
              <a:rPr lang="en" sz="1200"/>
              <a:t>   driver.get("http://automationpractice.com/index.php");</a:t>
            </a:r>
            <a:br>
              <a:rPr lang="en" sz="1200"/>
            </a:br>
            <a:br>
              <a:rPr lang="en" sz="1200"/>
            </a:br>
            <a:r>
              <a:rPr lang="en" sz="1200"/>
              <a:t>    Landing landingPage = new Landing(driver);</a:t>
            </a:r>
            <a:br>
              <a:rPr lang="en" sz="1200"/>
            </a:br>
            <a:r>
              <a:rPr lang="en" sz="1200"/>
              <a:t>   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landingPage.goToPage();</a:t>
            </a:r>
            <a:br>
              <a:rPr lang="en" sz="1200"/>
            </a:br>
            <a:r>
              <a:rPr lang="en" sz="1200"/>
              <a:t>    landingPage.goToLogin();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@Before</a:t>
            </a:r>
            <a:endParaRPr sz="1200">
              <a:solidFill>
                <a:srgbClr val="BF9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public </a:t>
            </a:r>
            <a:r>
              <a:rPr lang="en" sz="1200"/>
              <a:t>void tearDownTest() {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driver.quit();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 browser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Navigate to website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Click Sign In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Skip Email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Enter password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Click Sign In button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3463825" y="357800"/>
            <a:ext cx="5394900" cy="4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@Test</a:t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public </a:t>
            </a:r>
            <a:r>
              <a:rPr lang="en" sz="1200"/>
              <a:t>void </a:t>
            </a:r>
            <a:r>
              <a:rPr lang="en" sz="1200"/>
              <a:t>userWithValidCredentialsCanLogin</a:t>
            </a:r>
            <a:r>
              <a:rPr lang="en" sz="1200"/>
              <a:t>() {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String email = "demo@seleniumkc.com";</a:t>
            </a:r>
            <a:br>
              <a:rPr lang="en" sz="1200"/>
            </a:br>
            <a:r>
              <a:rPr lang="en" sz="1200"/>
              <a:t>   String password = "mydemopassword123";</a:t>
            </a:r>
            <a:br>
              <a:rPr lang="en" sz="1200"/>
            </a:br>
            <a:br>
              <a:rPr lang="en" sz="1200"/>
            </a:br>
            <a:r>
              <a:rPr lang="en" sz="1200"/>
              <a:t>   LogIn.SignIn signIn = new LogIn(driver).new SignIn();</a:t>
            </a:r>
            <a:br>
              <a:rPr lang="en" sz="1200"/>
            </a:br>
            <a:r>
              <a:rPr lang="en" sz="1200"/>
              <a:t>   MyAccount myAccount = new MyAccount(driver);</a:t>
            </a:r>
            <a:br>
              <a:rPr lang="en" sz="1200"/>
            </a:br>
            <a:br>
              <a:rPr lang="en" sz="1200"/>
            </a:br>
            <a:r>
              <a:rPr lang="en" sz="1200"/>
              <a:t>    signIn.with(email, password);</a:t>
            </a:r>
            <a:br>
              <a:rPr lang="en" sz="1200"/>
            </a:br>
            <a:br>
              <a:rPr lang="en" sz="1200"/>
            </a:br>
            <a:r>
              <a:rPr lang="en" sz="1200"/>
              <a:t>    String expectedTitle = "MY ACCOUNT";</a:t>
            </a:r>
            <a:br>
              <a:rPr lang="en" sz="1200"/>
            </a:br>
            <a:r>
              <a:rPr lang="en" sz="1200"/>
              <a:t>    String actualTitle = myAccount.getTitleText().trim();</a:t>
            </a:r>
            <a:br>
              <a:rPr lang="en" sz="1200"/>
            </a:br>
            <a:r>
              <a:rPr lang="en" sz="1200"/>
              <a:t>    //System.out.println(actualTitle);</a:t>
            </a:r>
            <a:br>
              <a:rPr lang="en" sz="1200"/>
            </a:br>
            <a:br>
              <a:rPr lang="en" sz="1200"/>
            </a:br>
            <a:r>
              <a:rPr lang="en" sz="1200"/>
              <a:t>    Assert.assertEquals("Actual page did not match expected",</a:t>
            </a:r>
            <a:br>
              <a:rPr lang="en" sz="1200"/>
            </a:br>
            <a:r>
              <a:rPr lang="en" sz="1200"/>
              <a:t>                expectedTitle, actualTitle);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Bootstrap </a:t>
            </a:r>
            <a:r>
              <a:rPr lang="en" sz="2400"/>
              <a:t>Your Project with Selenide</a:t>
            </a:r>
            <a:endParaRPr sz="2400"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48" y="2857800"/>
            <a:ext cx="2471050" cy="1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Time!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Go to </a:t>
            </a:r>
            <a:r>
              <a:rPr lang="en" sz="2400"/>
              <a:t>kahoot.it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</a:t>
            </a:r>
            <a:r>
              <a:rPr i="1" lang="en"/>
              <a:t>business valuable</a:t>
            </a:r>
            <a:r>
              <a:rPr lang="en"/>
              <a:t> tests that are </a:t>
            </a:r>
            <a:r>
              <a:rPr b="1" lang="en"/>
              <a:t>reusable</a:t>
            </a:r>
            <a:r>
              <a:rPr lang="en"/>
              <a:t>, </a:t>
            </a:r>
            <a:r>
              <a:rPr b="1" lang="en"/>
              <a:t>maintainable </a:t>
            </a:r>
            <a:r>
              <a:rPr lang="en"/>
              <a:t>and </a:t>
            </a:r>
            <a:r>
              <a:rPr b="1" lang="en"/>
              <a:t>resilient </a:t>
            </a:r>
            <a:r>
              <a:rPr lang="en"/>
              <a:t>across </a:t>
            </a:r>
            <a:r>
              <a:rPr i="1" lang="en"/>
              <a:t>all relevant browsers</a:t>
            </a:r>
            <a:r>
              <a:rPr lang="en"/>
              <a:t>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</a:t>
            </a:r>
            <a:r>
              <a:rPr b="1" lang="en"/>
              <a:t>package and scale them</a:t>
            </a:r>
            <a:r>
              <a:rPr lang="en"/>
              <a:t> for you &amp; your team.</a:t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Automate With Selenium?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460775" y="4221275"/>
            <a:ext cx="42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Dave Haeffner - How To Use Selenium, Successfully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75" y="771525"/>
            <a:ext cx="46672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Selenium WebDriver?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software library to automate actions in a web browser.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an API (Application Programmable Interface).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easy to use.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 vs IDE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601000" y="518875"/>
            <a:ext cx="2838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WebDriver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Automation as 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Seen as development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write and maintain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Testers should code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Robust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learning curve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to create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maintain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Supports all browsers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Firefox, IE, Edge, Chrome, Safari, Opera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5675850" y="518875"/>
            <a:ext cx="2838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Record &amp; Playback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Unreliable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maintain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 to Unit testing framework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Quick Solution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“one-off” tests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Detracts from the craft of automation.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Limited to Firefox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is Dead!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 use WebDriver !!!!!!!!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here on out any references to Selenium will refer to the WebDriver and not IDE.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Selenium Is Good and Not Good At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Good at…</a:t>
            </a:r>
            <a:endParaRPr sz="18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Automating Web Browser Actions.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Navigating to web pages, frames.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Switching browser tabs and windows.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Interacting with Web Elements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Clicking links, buttons etc..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Typing text into input fields…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Selecting options, sliding, dragging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Getting and manipulating attributes</a:t>
            </a:r>
            <a:endParaRPr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Not Good at</a:t>
            </a:r>
            <a:endParaRPr sz="18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Low-Level functionally such as HTTP Status and API level testing.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 testing.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Service testing.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Desktop user interfaces.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