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411480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938F8B"/>
    <a:srgbClr val="91999F"/>
    <a:srgbClr val="3A6287"/>
    <a:srgbClr val="ECDBC9"/>
    <a:srgbClr val="798381"/>
    <a:srgbClr val="33ECEB"/>
    <a:srgbClr val="3ECF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15"/>
    <p:restoredTop sz="96327"/>
  </p:normalViewPr>
  <p:slideViewPr>
    <p:cSldViewPr snapToGrid="0">
      <p:cViewPr>
        <p:scale>
          <a:sx n="27" d="100"/>
          <a:sy n="27" d="100"/>
        </p:scale>
        <p:origin x="400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6100" y="5387342"/>
            <a:ext cx="34975800" cy="11460480"/>
          </a:xfrm>
        </p:spPr>
        <p:txBody>
          <a:bodyPr anchor="b"/>
          <a:lstStyle>
            <a:lvl1pPr algn="ctr">
              <a:defRPr sz="27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3500" y="17289782"/>
            <a:ext cx="30861000" cy="7947658"/>
          </a:xfrm>
        </p:spPr>
        <p:txBody>
          <a:bodyPr/>
          <a:lstStyle>
            <a:lvl1pPr marL="0" indent="0" algn="ctr">
              <a:buNone/>
              <a:defRPr sz="10800"/>
            </a:lvl1pPr>
            <a:lvl2pPr marL="2057400" indent="0" algn="ctr">
              <a:buNone/>
              <a:defRPr sz="9000"/>
            </a:lvl2pPr>
            <a:lvl3pPr marL="4114800" indent="0" algn="ctr">
              <a:buNone/>
              <a:defRPr sz="8100"/>
            </a:lvl3pPr>
            <a:lvl4pPr marL="6172200" indent="0" algn="ctr">
              <a:buNone/>
              <a:defRPr sz="7200"/>
            </a:lvl4pPr>
            <a:lvl5pPr marL="8229600" indent="0" algn="ctr">
              <a:buNone/>
              <a:defRPr sz="7200"/>
            </a:lvl5pPr>
            <a:lvl6pPr marL="10287000" indent="0" algn="ctr">
              <a:buNone/>
              <a:defRPr sz="7200"/>
            </a:lvl6pPr>
            <a:lvl7pPr marL="12344400" indent="0" algn="ctr">
              <a:buNone/>
              <a:defRPr sz="7200"/>
            </a:lvl7pPr>
            <a:lvl8pPr marL="14401800" indent="0" algn="ctr">
              <a:buNone/>
              <a:defRPr sz="7200"/>
            </a:lvl8pPr>
            <a:lvl9pPr marL="16459200" indent="0" algn="ctr">
              <a:buNone/>
              <a:defRPr sz="7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349B-033D-F544-9B2B-DA796A3C1F03}" type="datetimeFigureOut">
              <a:rPr lang="en-US" smtClean="0"/>
              <a:t>12/26/24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B04D-CC56-FA44-A878-AE2FB2627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03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349B-033D-F544-9B2B-DA796A3C1F03}" type="datetimeFigureOut">
              <a:rPr lang="en-US" smtClean="0"/>
              <a:t>12/26/24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B04D-CC56-FA44-A878-AE2FB2627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08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446540" y="1752600"/>
            <a:ext cx="8872538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28927" y="1752600"/>
            <a:ext cx="26103263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349B-033D-F544-9B2B-DA796A3C1F03}" type="datetimeFigureOut">
              <a:rPr lang="en-US" smtClean="0"/>
              <a:t>12/26/24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B04D-CC56-FA44-A878-AE2FB2627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31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349B-033D-F544-9B2B-DA796A3C1F03}" type="datetimeFigureOut">
              <a:rPr lang="en-US" smtClean="0"/>
              <a:t>12/26/24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B04D-CC56-FA44-A878-AE2FB2627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47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7496" y="8206749"/>
            <a:ext cx="35490150" cy="13693138"/>
          </a:xfrm>
        </p:spPr>
        <p:txBody>
          <a:bodyPr anchor="b"/>
          <a:lstStyle>
            <a:lvl1pPr>
              <a:defRPr sz="27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7496" y="22029429"/>
            <a:ext cx="35490150" cy="7200898"/>
          </a:xfrm>
        </p:spPr>
        <p:txBody>
          <a:bodyPr/>
          <a:lstStyle>
            <a:lvl1pPr marL="0" indent="0">
              <a:buNone/>
              <a:defRPr sz="10800">
                <a:solidFill>
                  <a:schemeClr val="tx1"/>
                </a:solidFill>
              </a:defRPr>
            </a:lvl1pPr>
            <a:lvl2pPr marL="205740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2pPr>
            <a:lvl3pPr marL="4114800" indent="0">
              <a:buNone/>
              <a:defRPr sz="8100">
                <a:solidFill>
                  <a:schemeClr val="tx1">
                    <a:tint val="75000"/>
                  </a:schemeClr>
                </a:solidFill>
              </a:defRPr>
            </a:lvl3pPr>
            <a:lvl4pPr marL="61722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4pPr>
            <a:lvl5pPr marL="8229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5pPr>
            <a:lvl6pPr marL="102870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6pPr>
            <a:lvl7pPr marL="123444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7pPr>
            <a:lvl8pPr marL="144018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8pPr>
            <a:lvl9pPr marL="164592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349B-033D-F544-9B2B-DA796A3C1F03}" type="datetimeFigureOut">
              <a:rPr lang="en-US" smtClean="0"/>
              <a:t>12/26/24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B04D-CC56-FA44-A878-AE2FB2627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45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28925" y="8763000"/>
            <a:ext cx="1748790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31175" y="8763000"/>
            <a:ext cx="1748790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349B-033D-F544-9B2B-DA796A3C1F03}" type="datetimeFigureOut">
              <a:rPr lang="en-US" smtClean="0"/>
              <a:t>12/26/24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B04D-CC56-FA44-A878-AE2FB2627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38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85" y="1752607"/>
            <a:ext cx="3549015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4289" y="8069582"/>
            <a:ext cx="17407530" cy="3954778"/>
          </a:xfrm>
        </p:spPr>
        <p:txBody>
          <a:bodyPr anchor="b"/>
          <a:lstStyle>
            <a:lvl1pPr marL="0" indent="0">
              <a:buNone/>
              <a:defRPr sz="10800" b="1"/>
            </a:lvl1pPr>
            <a:lvl2pPr marL="2057400" indent="0">
              <a:buNone/>
              <a:defRPr sz="9000" b="1"/>
            </a:lvl2pPr>
            <a:lvl3pPr marL="4114800" indent="0">
              <a:buNone/>
              <a:defRPr sz="8100" b="1"/>
            </a:lvl3pPr>
            <a:lvl4pPr marL="6172200" indent="0">
              <a:buNone/>
              <a:defRPr sz="7200" b="1"/>
            </a:lvl4pPr>
            <a:lvl5pPr marL="8229600" indent="0">
              <a:buNone/>
              <a:defRPr sz="7200" b="1"/>
            </a:lvl5pPr>
            <a:lvl6pPr marL="10287000" indent="0">
              <a:buNone/>
              <a:defRPr sz="7200" b="1"/>
            </a:lvl6pPr>
            <a:lvl7pPr marL="12344400" indent="0">
              <a:buNone/>
              <a:defRPr sz="7200" b="1"/>
            </a:lvl7pPr>
            <a:lvl8pPr marL="14401800" indent="0">
              <a:buNone/>
              <a:defRPr sz="7200" b="1"/>
            </a:lvl8pPr>
            <a:lvl9pPr marL="16459200" indent="0">
              <a:buNone/>
              <a:defRPr sz="7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34289" y="12024360"/>
            <a:ext cx="17407530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831177" y="8069582"/>
            <a:ext cx="17493260" cy="3954778"/>
          </a:xfrm>
        </p:spPr>
        <p:txBody>
          <a:bodyPr anchor="b"/>
          <a:lstStyle>
            <a:lvl1pPr marL="0" indent="0">
              <a:buNone/>
              <a:defRPr sz="10800" b="1"/>
            </a:lvl1pPr>
            <a:lvl2pPr marL="2057400" indent="0">
              <a:buNone/>
              <a:defRPr sz="9000" b="1"/>
            </a:lvl2pPr>
            <a:lvl3pPr marL="4114800" indent="0">
              <a:buNone/>
              <a:defRPr sz="8100" b="1"/>
            </a:lvl3pPr>
            <a:lvl4pPr marL="6172200" indent="0">
              <a:buNone/>
              <a:defRPr sz="7200" b="1"/>
            </a:lvl4pPr>
            <a:lvl5pPr marL="8229600" indent="0">
              <a:buNone/>
              <a:defRPr sz="7200" b="1"/>
            </a:lvl5pPr>
            <a:lvl6pPr marL="10287000" indent="0">
              <a:buNone/>
              <a:defRPr sz="7200" b="1"/>
            </a:lvl6pPr>
            <a:lvl7pPr marL="12344400" indent="0">
              <a:buNone/>
              <a:defRPr sz="7200" b="1"/>
            </a:lvl7pPr>
            <a:lvl8pPr marL="14401800" indent="0">
              <a:buNone/>
              <a:defRPr sz="7200" b="1"/>
            </a:lvl8pPr>
            <a:lvl9pPr marL="16459200" indent="0">
              <a:buNone/>
              <a:defRPr sz="7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831177" y="12024360"/>
            <a:ext cx="17493260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349B-033D-F544-9B2B-DA796A3C1F03}" type="datetimeFigureOut">
              <a:rPr lang="en-US" smtClean="0"/>
              <a:t>12/26/24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B04D-CC56-FA44-A878-AE2FB2627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7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349B-033D-F544-9B2B-DA796A3C1F03}" type="datetimeFigureOut">
              <a:rPr lang="en-US" smtClean="0"/>
              <a:t>12/26/24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B04D-CC56-FA44-A878-AE2FB2627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8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349B-033D-F544-9B2B-DA796A3C1F03}" type="datetimeFigureOut">
              <a:rPr lang="en-US" smtClean="0"/>
              <a:t>12/26/24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B04D-CC56-FA44-A878-AE2FB2627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97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85" y="2194560"/>
            <a:ext cx="13271301" cy="7680960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93259" y="4739647"/>
            <a:ext cx="20831175" cy="23393400"/>
          </a:xfrm>
        </p:spPr>
        <p:txBody>
          <a:bodyPr/>
          <a:lstStyle>
            <a:lvl1pPr>
              <a:defRPr sz="14400"/>
            </a:lvl1pPr>
            <a:lvl2pPr>
              <a:defRPr sz="12600"/>
            </a:lvl2pPr>
            <a:lvl3pPr>
              <a:defRPr sz="10800"/>
            </a:lvl3pPr>
            <a:lvl4pPr>
              <a:defRPr sz="9000"/>
            </a:lvl4pPr>
            <a:lvl5pPr>
              <a:defRPr sz="9000"/>
            </a:lvl5pPr>
            <a:lvl6pPr>
              <a:defRPr sz="9000"/>
            </a:lvl6pPr>
            <a:lvl7pPr>
              <a:defRPr sz="9000"/>
            </a:lvl7pPr>
            <a:lvl8pPr>
              <a:defRPr sz="9000"/>
            </a:lvl8pPr>
            <a:lvl9pPr>
              <a:defRPr sz="9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285" y="9875520"/>
            <a:ext cx="13271301" cy="18295622"/>
          </a:xfrm>
        </p:spPr>
        <p:txBody>
          <a:bodyPr/>
          <a:lstStyle>
            <a:lvl1pPr marL="0" indent="0">
              <a:buNone/>
              <a:defRPr sz="7200"/>
            </a:lvl1pPr>
            <a:lvl2pPr marL="2057400" indent="0">
              <a:buNone/>
              <a:defRPr sz="6300"/>
            </a:lvl2pPr>
            <a:lvl3pPr marL="4114800" indent="0">
              <a:buNone/>
              <a:defRPr sz="5400"/>
            </a:lvl3pPr>
            <a:lvl4pPr marL="6172200" indent="0">
              <a:buNone/>
              <a:defRPr sz="4500"/>
            </a:lvl4pPr>
            <a:lvl5pPr marL="8229600" indent="0">
              <a:buNone/>
              <a:defRPr sz="4500"/>
            </a:lvl5pPr>
            <a:lvl6pPr marL="10287000" indent="0">
              <a:buNone/>
              <a:defRPr sz="4500"/>
            </a:lvl6pPr>
            <a:lvl7pPr marL="12344400" indent="0">
              <a:buNone/>
              <a:defRPr sz="4500"/>
            </a:lvl7pPr>
            <a:lvl8pPr marL="14401800" indent="0">
              <a:buNone/>
              <a:defRPr sz="4500"/>
            </a:lvl8pPr>
            <a:lvl9pPr marL="16459200" indent="0">
              <a:buNone/>
              <a:defRPr sz="4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349B-033D-F544-9B2B-DA796A3C1F03}" type="datetimeFigureOut">
              <a:rPr lang="en-US" smtClean="0"/>
              <a:t>12/26/24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B04D-CC56-FA44-A878-AE2FB2627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10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85" y="2194560"/>
            <a:ext cx="13271301" cy="7680960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493259" y="4739647"/>
            <a:ext cx="20831175" cy="23393400"/>
          </a:xfrm>
        </p:spPr>
        <p:txBody>
          <a:bodyPr anchor="t"/>
          <a:lstStyle>
            <a:lvl1pPr marL="0" indent="0">
              <a:buNone/>
              <a:defRPr sz="14400"/>
            </a:lvl1pPr>
            <a:lvl2pPr marL="2057400" indent="0">
              <a:buNone/>
              <a:defRPr sz="12600"/>
            </a:lvl2pPr>
            <a:lvl3pPr marL="4114800" indent="0">
              <a:buNone/>
              <a:defRPr sz="10800"/>
            </a:lvl3pPr>
            <a:lvl4pPr marL="6172200" indent="0">
              <a:buNone/>
              <a:defRPr sz="9000"/>
            </a:lvl4pPr>
            <a:lvl5pPr marL="8229600" indent="0">
              <a:buNone/>
              <a:defRPr sz="9000"/>
            </a:lvl5pPr>
            <a:lvl6pPr marL="10287000" indent="0">
              <a:buNone/>
              <a:defRPr sz="9000"/>
            </a:lvl6pPr>
            <a:lvl7pPr marL="12344400" indent="0">
              <a:buNone/>
              <a:defRPr sz="9000"/>
            </a:lvl7pPr>
            <a:lvl8pPr marL="14401800" indent="0">
              <a:buNone/>
              <a:defRPr sz="9000"/>
            </a:lvl8pPr>
            <a:lvl9pPr marL="16459200" indent="0">
              <a:buNone/>
              <a:defRPr sz="9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285" y="9875520"/>
            <a:ext cx="13271301" cy="18295622"/>
          </a:xfrm>
        </p:spPr>
        <p:txBody>
          <a:bodyPr/>
          <a:lstStyle>
            <a:lvl1pPr marL="0" indent="0">
              <a:buNone/>
              <a:defRPr sz="7200"/>
            </a:lvl1pPr>
            <a:lvl2pPr marL="2057400" indent="0">
              <a:buNone/>
              <a:defRPr sz="6300"/>
            </a:lvl2pPr>
            <a:lvl3pPr marL="4114800" indent="0">
              <a:buNone/>
              <a:defRPr sz="5400"/>
            </a:lvl3pPr>
            <a:lvl4pPr marL="6172200" indent="0">
              <a:buNone/>
              <a:defRPr sz="4500"/>
            </a:lvl4pPr>
            <a:lvl5pPr marL="8229600" indent="0">
              <a:buNone/>
              <a:defRPr sz="4500"/>
            </a:lvl5pPr>
            <a:lvl6pPr marL="10287000" indent="0">
              <a:buNone/>
              <a:defRPr sz="4500"/>
            </a:lvl6pPr>
            <a:lvl7pPr marL="12344400" indent="0">
              <a:buNone/>
              <a:defRPr sz="4500"/>
            </a:lvl7pPr>
            <a:lvl8pPr marL="14401800" indent="0">
              <a:buNone/>
              <a:defRPr sz="4500"/>
            </a:lvl8pPr>
            <a:lvl9pPr marL="16459200" indent="0">
              <a:buNone/>
              <a:defRPr sz="4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349B-033D-F544-9B2B-DA796A3C1F03}" type="datetimeFigureOut">
              <a:rPr lang="en-US" smtClean="0"/>
              <a:t>12/26/24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B04D-CC56-FA44-A878-AE2FB2627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4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28925" y="1752607"/>
            <a:ext cx="3549015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8925" y="8763000"/>
            <a:ext cx="3549015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28925" y="30510487"/>
            <a:ext cx="925830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6349B-033D-F544-9B2B-DA796A3C1F03}" type="datetimeFigureOut">
              <a:rPr lang="en-US" smtClean="0"/>
              <a:t>12/26/24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30275" y="30510487"/>
            <a:ext cx="1388745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060775" y="30510487"/>
            <a:ext cx="925830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3B04D-CC56-FA44-A878-AE2FB2627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95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114800" rtl="0" eaLnBrk="1" latinLnBrk="0" hangingPunct="1">
        <a:lnSpc>
          <a:spcPct val="90000"/>
        </a:lnSpc>
        <a:spcBef>
          <a:spcPct val="0"/>
        </a:spcBef>
        <a:buNone/>
        <a:defRPr sz="19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8700" indent="-1028700" algn="l" defTabSz="4114800" rtl="0" eaLnBrk="1" latinLnBrk="0" hangingPunct="1">
        <a:lnSpc>
          <a:spcPct val="90000"/>
        </a:lnSpc>
        <a:spcBef>
          <a:spcPts val="4500"/>
        </a:spcBef>
        <a:buFont typeface="Arial" panose="020B0604020202020204" pitchFamily="34" charset="0"/>
        <a:buChar char="•"/>
        <a:defRPr sz="1260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0" indent="-1028700" algn="l" defTabSz="4114800" rtl="0" eaLnBrk="1" latinLnBrk="0" hangingPunct="1">
        <a:lnSpc>
          <a:spcPct val="90000"/>
        </a:lnSpc>
        <a:spcBef>
          <a:spcPts val="2250"/>
        </a:spcBef>
        <a:buFont typeface="Arial" panose="020B0604020202020204" pitchFamily="34" charset="0"/>
        <a:buChar char="•"/>
        <a:defRPr sz="108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0" indent="-1028700" algn="l" defTabSz="4114800" rtl="0" eaLnBrk="1" latinLnBrk="0" hangingPunct="1">
        <a:lnSpc>
          <a:spcPct val="90000"/>
        </a:lnSpc>
        <a:spcBef>
          <a:spcPts val="225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0" indent="-1028700" algn="l" defTabSz="4114800" rtl="0" eaLnBrk="1" latinLnBrk="0" hangingPunct="1">
        <a:lnSpc>
          <a:spcPct val="90000"/>
        </a:lnSpc>
        <a:spcBef>
          <a:spcPts val="2250"/>
        </a:spcBef>
        <a:buFont typeface="Arial" panose="020B0604020202020204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4pPr>
      <a:lvl5pPr marL="9258300" indent="-1028700" algn="l" defTabSz="4114800" rtl="0" eaLnBrk="1" latinLnBrk="0" hangingPunct="1">
        <a:lnSpc>
          <a:spcPct val="90000"/>
        </a:lnSpc>
        <a:spcBef>
          <a:spcPts val="2250"/>
        </a:spcBef>
        <a:buFont typeface="Arial" panose="020B0604020202020204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700" indent="-1028700" algn="l" defTabSz="4114800" rtl="0" eaLnBrk="1" latinLnBrk="0" hangingPunct="1">
        <a:lnSpc>
          <a:spcPct val="90000"/>
        </a:lnSpc>
        <a:spcBef>
          <a:spcPts val="2250"/>
        </a:spcBef>
        <a:buFont typeface="Arial" panose="020B0604020202020204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6pPr>
      <a:lvl7pPr marL="13373100" indent="-1028700" algn="l" defTabSz="4114800" rtl="0" eaLnBrk="1" latinLnBrk="0" hangingPunct="1">
        <a:lnSpc>
          <a:spcPct val="90000"/>
        </a:lnSpc>
        <a:spcBef>
          <a:spcPts val="2250"/>
        </a:spcBef>
        <a:buFont typeface="Arial" panose="020B0604020202020204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0" indent="-1028700" algn="l" defTabSz="4114800" rtl="0" eaLnBrk="1" latinLnBrk="0" hangingPunct="1">
        <a:lnSpc>
          <a:spcPct val="90000"/>
        </a:lnSpc>
        <a:spcBef>
          <a:spcPts val="2250"/>
        </a:spcBef>
        <a:buFont typeface="Arial" panose="020B0604020202020204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0" indent="-1028700" algn="l" defTabSz="4114800" rtl="0" eaLnBrk="1" latinLnBrk="0" hangingPunct="1">
        <a:lnSpc>
          <a:spcPct val="90000"/>
        </a:lnSpc>
        <a:spcBef>
          <a:spcPts val="2250"/>
        </a:spcBef>
        <a:buFont typeface="Arial" panose="020B0604020202020204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3pPr>
      <a:lvl4pPr marL="61722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6pPr>
      <a:lvl7pPr marL="123444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8pPr>
      <a:lvl9pPr marL="164592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F7B6A23-5CEA-C8E7-66B5-32A657D20F66}"/>
              </a:ext>
            </a:extLst>
          </p:cNvPr>
          <p:cNvSpPr txBox="1"/>
          <p:nvPr/>
        </p:nvSpPr>
        <p:spPr>
          <a:xfrm>
            <a:off x="32441321" y="13645489"/>
            <a:ext cx="33395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err="1"/>
              <a:t>FaIR</a:t>
            </a:r>
            <a:endParaRPr lang="en-US" sz="8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6F0FC4-784C-14FE-8B2E-F9FFC5049268}"/>
              </a:ext>
            </a:extLst>
          </p:cNvPr>
          <p:cNvSpPr txBox="1"/>
          <p:nvPr/>
        </p:nvSpPr>
        <p:spPr>
          <a:xfrm>
            <a:off x="32441321" y="3938273"/>
            <a:ext cx="42141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EBM-KF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0C08CA5-06D8-5337-2012-2F1719E07C98}"/>
              </a:ext>
            </a:extLst>
          </p:cNvPr>
          <p:cNvSpPr txBox="1"/>
          <p:nvPr/>
        </p:nvSpPr>
        <p:spPr>
          <a:xfrm>
            <a:off x="32441321" y="23929178"/>
            <a:ext cx="42141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GWI</a:t>
            </a:r>
          </a:p>
        </p:txBody>
      </p:sp>
      <p:pic>
        <p:nvPicPr>
          <p:cNvPr id="78" name="Graphic 77" descr="Normal Distribution outline">
            <a:extLst>
              <a:ext uri="{FF2B5EF4-FFF2-40B4-BE49-F238E27FC236}">
                <a16:creationId xmlns:a16="http://schemas.microsoft.com/office/drawing/2014/main" id="{5337FF2A-980D-CE77-9233-F513B7ED6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323040" y="16957748"/>
            <a:ext cx="5399332" cy="5399332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2D364FE4-BF96-0354-CB2E-665B904EC2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2633" t="30690" r="19184" b="18811"/>
          <a:stretch/>
        </p:blipFill>
        <p:spPr>
          <a:xfrm>
            <a:off x="9340188" y="14258082"/>
            <a:ext cx="5151681" cy="5399332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AA4F6AAD-4851-5A8C-9ADD-682989E8884C}"/>
              </a:ext>
            </a:extLst>
          </p:cNvPr>
          <p:cNvSpPr txBox="1"/>
          <p:nvPr/>
        </p:nvSpPr>
        <p:spPr>
          <a:xfrm>
            <a:off x="10246254" y="13596362"/>
            <a:ext cx="33395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/>
              <a:t>MCMC</a:t>
            </a:r>
          </a:p>
        </p:txBody>
      </p:sp>
    </p:spTree>
    <p:extLst>
      <p:ext uri="{BB962C8B-B14F-4D97-AF65-F5344CB8AC3E}">
        <p14:creationId xmlns:p14="http://schemas.microsoft.com/office/powerpoint/2010/main" val="2564851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5083</TotalTime>
  <Words>4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Nicklas, John</dc:creator>
  <cp:lastModifiedBy>John Nicklas</cp:lastModifiedBy>
  <cp:revision>21</cp:revision>
  <cp:lastPrinted>2024-02-14T20:55:43Z</cp:lastPrinted>
  <dcterms:created xsi:type="dcterms:W3CDTF">2024-02-13T05:12:41Z</dcterms:created>
  <dcterms:modified xsi:type="dcterms:W3CDTF">2024-12-26T23:01:19Z</dcterms:modified>
</cp:coreProperties>
</file>