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8" r:id="rId3"/>
    <p:sldId id="257" r:id="rId4"/>
  </p:sldIdLst>
  <p:sldSz cx="50292000" cy="3291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BBBB9"/>
    <a:srgbClr val="9B9C97"/>
    <a:srgbClr val="AAABA6"/>
    <a:srgbClr val="945200"/>
    <a:srgbClr val="808080"/>
    <a:srgbClr val="938F8B"/>
    <a:srgbClr val="91999F"/>
    <a:srgbClr val="3A6287"/>
    <a:srgbClr val="ECDBC9"/>
    <a:srgbClr val="7983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399"/>
    <p:restoredTop sz="96327"/>
  </p:normalViewPr>
  <p:slideViewPr>
    <p:cSldViewPr snapToGrid="0">
      <p:cViewPr>
        <p:scale>
          <a:sx n="32" d="100"/>
          <a:sy n="32" d="100"/>
        </p:scale>
        <p:origin x="-416" y="-4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5387342"/>
            <a:ext cx="42748200" cy="11460480"/>
          </a:xfrm>
        </p:spPr>
        <p:txBody>
          <a:bodyPr anchor="b"/>
          <a:lstStyle>
            <a:lvl1pPr algn="ctr"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86500" y="17289782"/>
            <a:ext cx="37719000" cy="7947658"/>
          </a:xfrm>
        </p:spPr>
        <p:txBody>
          <a:bodyPr/>
          <a:lstStyle>
            <a:lvl1pPr marL="0" indent="0" algn="ctr">
              <a:buNone/>
              <a:defRPr sz="11520"/>
            </a:lvl1pPr>
            <a:lvl2pPr marL="2194560" indent="0" algn="ctr">
              <a:buNone/>
              <a:defRPr sz="9600"/>
            </a:lvl2pPr>
            <a:lvl3pPr marL="4389120" indent="0" algn="ctr">
              <a:buNone/>
              <a:defRPr sz="8640"/>
            </a:lvl3pPr>
            <a:lvl4pPr marL="6583680" indent="0" algn="ctr">
              <a:buNone/>
              <a:defRPr sz="7680"/>
            </a:lvl4pPr>
            <a:lvl5pPr marL="8778240" indent="0" algn="ctr">
              <a:buNone/>
              <a:defRPr sz="7680"/>
            </a:lvl5pPr>
            <a:lvl6pPr marL="10972800" indent="0" algn="ctr">
              <a:buNone/>
              <a:defRPr sz="7680"/>
            </a:lvl6pPr>
            <a:lvl7pPr marL="13167360" indent="0" algn="ctr">
              <a:buNone/>
              <a:defRPr sz="7680"/>
            </a:lvl7pPr>
            <a:lvl8pPr marL="15361920" indent="0" algn="ctr">
              <a:buNone/>
              <a:defRPr sz="7680"/>
            </a:lvl8pPr>
            <a:lvl9pPr marL="17556480" indent="0" algn="ctr">
              <a:buNone/>
              <a:defRPr sz="7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690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82833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5990215" y="1752600"/>
            <a:ext cx="10844213" cy="2789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457578" y="1752600"/>
            <a:ext cx="31903988" cy="2789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29426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3043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31384" y="8206749"/>
            <a:ext cx="43376850" cy="13693138"/>
          </a:xfrm>
        </p:spPr>
        <p:txBody>
          <a:bodyPr anchor="b"/>
          <a:lstStyle>
            <a:lvl1pPr>
              <a:defRPr sz="28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31384" y="22029429"/>
            <a:ext cx="43376850" cy="7200898"/>
          </a:xfrm>
        </p:spPr>
        <p:txBody>
          <a:bodyPr/>
          <a:lstStyle>
            <a:lvl1pPr marL="0" indent="0">
              <a:buNone/>
              <a:defRPr sz="11520">
                <a:solidFill>
                  <a:schemeClr val="tx1"/>
                </a:solidFill>
              </a:defRPr>
            </a:lvl1pPr>
            <a:lvl2pPr marL="2194560" indent="0">
              <a:buNone/>
              <a:defRPr sz="9600">
                <a:solidFill>
                  <a:schemeClr val="tx1">
                    <a:tint val="75000"/>
                  </a:schemeClr>
                </a:solidFill>
              </a:defRPr>
            </a:lvl2pPr>
            <a:lvl3pPr marL="4389120" indent="0">
              <a:buNone/>
              <a:defRPr sz="8640">
                <a:solidFill>
                  <a:schemeClr val="tx1">
                    <a:tint val="75000"/>
                  </a:schemeClr>
                </a:solidFill>
              </a:defRPr>
            </a:lvl3pPr>
            <a:lvl4pPr marL="65836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4pPr>
            <a:lvl5pPr marL="877824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5pPr>
            <a:lvl6pPr marL="1097280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6pPr>
            <a:lvl7pPr marL="1316736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7pPr>
            <a:lvl8pPr marL="1536192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8pPr>
            <a:lvl9pPr marL="17556480" indent="0">
              <a:buNone/>
              <a:defRPr sz="76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4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457575" y="8763000"/>
            <a:ext cx="213741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460325" y="8763000"/>
            <a:ext cx="21374100" cy="208864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147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1752607"/>
            <a:ext cx="43376850" cy="636270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64131" y="8069582"/>
            <a:ext cx="21275870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64131" y="12024360"/>
            <a:ext cx="21275870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460328" y="8069582"/>
            <a:ext cx="21380651" cy="3954778"/>
          </a:xfrm>
        </p:spPr>
        <p:txBody>
          <a:bodyPr anchor="b"/>
          <a:lstStyle>
            <a:lvl1pPr marL="0" indent="0">
              <a:buNone/>
              <a:defRPr sz="11520" b="1"/>
            </a:lvl1pPr>
            <a:lvl2pPr marL="2194560" indent="0">
              <a:buNone/>
              <a:defRPr sz="9600" b="1"/>
            </a:lvl2pPr>
            <a:lvl3pPr marL="4389120" indent="0">
              <a:buNone/>
              <a:defRPr sz="8640" b="1"/>
            </a:lvl3pPr>
            <a:lvl4pPr marL="6583680" indent="0">
              <a:buNone/>
              <a:defRPr sz="7680" b="1"/>
            </a:lvl4pPr>
            <a:lvl5pPr marL="8778240" indent="0">
              <a:buNone/>
              <a:defRPr sz="7680" b="1"/>
            </a:lvl5pPr>
            <a:lvl6pPr marL="10972800" indent="0">
              <a:buNone/>
              <a:defRPr sz="7680" b="1"/>
            </a:lvl6pPr>
            <a:lvl7pPr marL="13167360" indent="0">
              <a:buNone/>
              <a:defRPr sz="7680" b="1"/>
            </a:lvl7pPr>
            <a:lvl8pPr marL="15361920" indent="0">
              <a:buNone/>
              <a:defRPr sz="7680" b="1"/>
            </a:lvl8pPr>
            <a:lvl9pPr marL="17556480" indent="0">
              <a:buNone/>
              <a:defRPr sz="7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460328" y="12024360"/>
            <a:ext cx="21380651" cy="176860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645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1427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48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4560"/>
            <a:ext cx="16220479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80651" y="4739647"/>
            <a:ext cx="25460325" cy="23393400"/>
          </a:xfrm>
        </p:spPr>
        <p:txBody>
          <a:bodyPr/>
          <a:lstStyle>
            <a:lvl1pPr>
              <a:defRPr sz="15360"/>
            </a:lvl1pPr>
            <a:lvl2pPr>
              <a:defRPr sz="13440"/>
            </a:lvl2pPr>
            <a:lvl3pPr>
              <a:defRPr sz="11520"/>
            </a:lvl3pPr>
            <a:lvl4pPr>
              <a:defRPr sz="9600"/>
            </a:lvl4pPr>
            <a:lvl5pPr>
              <a:defRPr sz="9600"/>
            </a:lvl5pPr>
            <a:lvl6pPr>
              <a:defRPr sz="9600"/>
            </a:lvl6pPr>
            <a:lvl7pPr>
              <a:defRPr sz="9600"/>
            </a:lvl7pPr>
            <a:lvl8pPr>
              <a:defRPr sz="9600"/>
            </a:lvl8pPr>
            <a:lvl9pPr>
              <a:defRPr sz="9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9875520"/>
            <a:ext cx="16220479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863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64126" y="2194560"/>
            <a:ext cx="16220479" cy="7680960"/>
          </a:xfrm>
        </p:spPr>
        <p:txBody>
          <a:bodyPr anchor="b"/>
          <a:lstStyle>
            <a:lvl1pPr>
              <a:defRPr sz="15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380651" y="4739647"/>
            <a:ext cx="25460325" cy="23393400"/>
          </a:xfrm>
        </p:spPr>
        <p:txBody>
          <a:bodyPr anchor="t"/>
          <a:lstStyle>
            <a:lvl1pPr marL="0" indent="0">
              <a:buNone/>
              <a:defRPr sz="15360"/>
            </a:lvl1pPr>
            <a:lvl2pPr marL="2194560" indent="0">
              <a:buNone/>
              <a:defRPr sz="13440"/>
            </a:lvl2pPr>
            <a:lvl3pPr marL="4389120" indent="0">
              <a:buNone/>
              <a:defRPr sz="11520"/>
            </a:lvl3pPr>
            <a:lvl4pPr marL="6583680" indent="0">
              <a:buNone/>
              <a:defRPr sz="9600"/>
            </a:lvl4pPr>
            <a:lvl5pPr marL="8778240" indent="0">
              <a:buNone/>
              <a:defRPr sz="9600"/>
            </a:lvl5pPr>
            <a:lvl6pPr marL="10972800" indent="0">
              <a:buNone/>
              <a:defRPr sz="9600"/>
            </a:lvl6pPr>
            <a:lvl7pPr marL="13167360" indent="0">
              <a:buNone/>
              <a:defRPr sz="9600"/>
            </a:lvl7pPr>
            <a:lvl8pPr marL="15361920" indent="0">
              <a:buNone/>
              <a:defRPr sz="9600"/>
            </a:lvl8pPr>
            <a:lvl9pPr marL="17556480" indent="0">
              <a:buNone/>
              <a:defRPr sz="9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64126" y="9875520"/>
            <a:ext cx="16220479" cy="18295622"/>
          </a:xfrm>
        </p:spPr>
        <p:txBody>
          <a:bodyPr/>
          <a:lstStyle>
            <a:lvl1pPr marL="0" indent="0">
              <a:buNone/>
              <a:defRPr sz="7680"/>
            </a:lvl1pPr>
            <a:lvl2pPr marL="2194560" indent="0">
              <a:buNone/>
              <a:defRPr sz="6720"/>
            </a:lvl2pPr>
            <a:lvl3pPr marL="4389120" indent="0">
              <a:buNone/>
              <a:defRPr sz="5760"/>
            </a:lvl3pPr>
            <a:lvl4pPr marL="6583680" indent="0">
              <a:buNone/>
              <a:defRPr sz="4800"/>
            </a:lvl4pPr>
            <a:lvl5pPr marL="8778240" indent="0">
              <a:buNone/>
              <a:defRPr sz="4800"/>
            </a:lvl5pPr>
            <a:lvl6pPr marL="10972800" indent="0">
              <a:buNone/>
              <a:defRPr sz="4800"/>
            </a:lvl6pPr>
            <a:lvl7pPr marL="13167360" indent="0">
              <a:buNone/>
              <a:defRPr sz="4800"/>
            </a:lvl7pPr>
            <a:lvl8pPr marL="15361920" indent="0">
              <a:buNone/>
              <a:defRPr sz="4800"/>
            </a:lvl8pPr>
            <a:lvl9pPr marL="17556480" indent="0">
              <a:buNone/>
              <a:defRPr sz="48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3402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57575" y="1752607"/>
            <a:ext cx="43376850" cy="6362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57575" y="8763000"/>
            <a:ext cx="43376850" cy="208864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57575" y="30510487"/>
            <a:ext cx="113157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E6349B-033D-F544-9B2B-DA796A3C1F03}" type="datetimeFigureOut">
              <a:rPr lang="en-US" smtClean="0"/>
              <a:t>1/1/25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659225" y="30510487"/>
            <a:ext cx="1697355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5518725" y="30510487"/>
            <a:ext cx="11315700" cy="1752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7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3B04D-CC56-FA44-A878-AE2FB2627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7278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4389120" rtl="0" eaLnBrk="1" latinLnBrk="0" hangingPunct="1">
        <a:lnSpc>
          <a:spcPct val="90000"/>
        </a:lnSpc>
        <a:spcBef>
          <a:spcPct val="0"/>
        </a:spcBef>
        <a:buNone/>
        <a:defRPr sz="211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97280" indent="-1097280" algn="l" defTabSz="4389120" rtl="0" eaLnBrk="1" latinLnBrk="0" hangingPunct="1">
        <a:lnSpc>
          <a:spcPct val="90000"/>
        </a:lnSpc>
        <a:spcBef>
          <a:spcPts val="4800"/>
        </a:spcBef>
        <a:buFont typeface="Arial" panose="020B0604020202020204" pitchFamily="34" charset="0"/>
        <a:buChar char="•"/>
        <a:defRPr sz="13440" kern="1200">
          <a:solidFill>
            <a:schemeClr val="tx1"/>
          </a:solidFill>
          <a:latin typeface="+mn-lt"/>
          <a:ea typeface="+mn-ea"/>
          <a:cs typeface="+mn-cs"/>
        </a:defRPr>
      </a:lvl1pPr>
      <a:lvl2pPr marL="32918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11520" kern="1200">
          <a:solidFill>
            <a:schemeClr val="tx1"/>
          </a:solidFill>
          <a:latin typeface="+mn-lt"/>
          <a:ea typeface="+mn-ea"/>
          <a:cs typeface="+mn-cs"/>
        </a:defRPr>
      </a:lvl2pPr>
      <a:lvl3pPr marL="54864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9600" kern="1200">
          <a:solidFill>
            <a:schemeClr val="tx1"/>
          </a:solidFill>
          <a:latin typeface="+mn-lt"/>
          <a:ea typeface="+mn-ea"/>
          <a:cs typeface="+mn-cs"/>
        </a:defRPr>
      </a:lvl3pPr>
      <a:lvl4pPr marL="76809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987552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207008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426464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645920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8653760" indent="-1097280" algn="l" defTabSz="4389120" rtl="0" eaLnBrk="1" latinLnBrk="0" hangingPunct="1">
        <a:lnSpc>
          <a:spcPct val="90000"/>
        </a:lnSpc>
        <a:spcBef>
          <a:spcPts val="2400"/>
        </a:spcBef>
        <a:buFont typeface="Arial" panose="020B0604020202020204" pitchFamily="34" charset="0"/>
        <a:buChar char="•"/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1pPr>
      <a:lvl2pPr marL="21945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2pPr>
      <a:lvl3pPr marL="43891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3pPr>
      <a:lvl4pPr marL="65836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4pPr>
      <a:lvl5pPr marL="877824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5pPr>
      <a:lvl6pPr marL="1097280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6pPr>
      <a:lvl7pPr marL="1316736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7pPr>
      <a:lvl8pPr marL="1536192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8pPr>
      <a:lvl9pPr marL="17556480" algn="l" defTabSz="4389120" rtl="0" eaLnBrk="1" latinLnBrk="0" hangingPunct="1">
        <a:defRPr sz="86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sv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3.svg"/><Relationship Id="rId7" Type="http://schemas.openxmlformats.org/officeDocument/2006/relationships/image" Target="../media/image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15.png"/><Relationship Id="rId4" Type="http://schemas.openxmlformats.org/officeDocument/2006/relationships/image" Target="../media/image1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Box 31">
            <a:extLst>
              <a:ext uri="{FF2B5EF4-FFF2-40B4-BE49-F238E27FC236}">
                <a16:creationId xmlns:a16="http://schemas.microsoft.com/office/drawing/2014/main" id="{7F7B6A23-5CEA-C8E7-66B5-32A657D20F66}"/>
              </a:ext>
            </a:extLst>
          </p:cNvPr>
          <p:cNvSpPr txBox="1"/>
          <p:nvPr/>
        </p:nvSpPr>
        <p:spPr>
          <a:xfrm>
            <a:off x="46469354" y="13904691"/>
            <a:ext cx="3339548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 err="1"/>
              <a:t>FaIR</a:t>
            </a:r>
            <a:endParaRPr lang="en-US" sz="1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E6F0FC4-784C-14FE-8B2E-F9FFC5049268}"/>
              </a:ext>
            </a:extLst>
          </p:cNvPr>
          <p:cNvSpPr txBox="1"/>
          <p:nvPr/>
        </p:nvSpPr>
        <p:spPr>
          <a:xfrm>
            <a:off x="40723458" y="1273673"/>
            <a:ext cx="5082329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EBM-KF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C08CA5-06D8-5337-2012-2F1719E07C98}"/>
              </a:ext>
            </a:extLst>
          </p:cNvPr>
          <p:cNvSpPr txBox="1"/>
          <p:nvPr/>
        </p:nvSpPr>
        <p:spPr>
          <a:xfrm>
            <a:off x="40454862" y="27952043"/>
            <a:ext cx="421419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0" dirty="0"/>
              <a:t>GWI</a:t>
            </a:r>
          </a:p>
        </p:txBody>
      </p:sp>
      <p:sp>
        <p:nvSpPr>
          <p:cNvPr id="92" name="Freeform 91">
            <a:extLst>
              <a:ext uri="{FF2B5EF4-FFF2-40B4-BE49-F238E27FC236}">
                <a16:creationId xmlns:a16="http://schemas.microsoft.com/office/drawing/2014/main" id="{DF5BC10E-696A-97FC-8758-EA8ECB374E89}"/>
              </a:ext>
            </a:extLst>
          </p:cNvPr>
          <p:cNvSpPr/>
          <p:nvPr/>
        </p:nvSpPr>
        <p:spPr>
          <a:xfrm>
            <a:off x="39903778" y="15665605"/>
            <a:ext cx="4248134" cy="2697416"/>
          </a:xfrm>
          <a:custGeom>
            <a:avLst/>
            <a:gdLst>
              <a:gd name="connsiteX0" fmla="*/ 2375256 w 3381838"/>
              <a:gd name="connsiteY0" fmla="*/ 1198820 h 2697416"/>
              <a:gd name="connsiteX1" fmla="*/ 1690947 w 3381838"/>
              <a:gd name="connsiteY1" fmla="*/ 0 h 2697416"/>
              <a:gd name="connsiteX2" fmla="*/ 1006750 w 3381838"/>
              <a:gd name="connsiteY2" fmla="*/ 1198820 h 2697416"/>
              <a:gd name="connsiteX3" fmla="*/ 0 w 3381838"/>
              <a:gd name="connsiteY3" fmla="*/ 2584930 h 2697416"/>
              <a:gd name="connsiteX4" fmla="*/ 6862 w 3381838"/>
              <a:gd name="connsiteY4" fmla="*/ 2697416 h 2697416"/>
              <a:gd name="connsiteX5" fmla="*/ 1118505 w 3381838"/>
              <a:gd name="connsiteY5" fmla="*/ 1210632 h 2697416"/>
              <a:gd name="connsiteX6" fmla="*/ 1690947 w 3381838"/>
              <a:gd name="connsiteY6" fmla="*/ 112486 h 2697416"/>
              <a:gd name="connsiteX7" fmla="*/ 2263333 w 3381838"/>
              <a:gd name="connsiteY7" fmla="*/ 1210463 h 2697416"/>
              <a:gd name="connsiteX8" fmla="*/ 3374695 w 3381838"/>
              <a:gd name="connsiteY8" fmla="*/ 2696798 h 2697416"/>
              <a:gd name="connsiteX9" fmla="*/ 3381838 w 3381838"/>
              <a:gd name="connsiteY9" fmla="*/ 2584312 h 2697416"/>
              <a:gd name="connsiteX10" fmla="*/ 2375256 w 3381838"/>
              <a:gd name="connsiteY10" fmla="*/ 1198820 h 26974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381838" h="2697416">
                <a:moveTo>
                  <a:pt x="2375256" y="1198820"/>
                </a:moveTo>
                <a:cubicBezTo>
                  <a:pt x="2265639" y="145220"/>
                  <a:pt x="1981611" y="0"/>
                  <a:pt x="1690947" y="0"/>
                </a:cubicBezTo>
                <a:cubicBezTo>
                  <a:pt x="1400283" y="0"/>
                  <a:pt x="1116256" y="145220"/>
                  <a:pt x="1006750" y="1198820"/>
                </a:cubicBezTo>
                <a:cubicBezTo>
                  <a:pt x="910744" y="2120813"/>
                  <a:pt x="600338" y="2548316"/>
                  <a:pt x="0" y="2584930"/>
                </a:cubicBezTo>
                <a:lnTo>
                  <a:pt x="6862" y="2697416"/>
                </a:lnTo>
                <a:cubicBezTo>
                  <a:pt x="672892" y="2656753"/>
                  <a:pt x="1015749" y="2198203"/>
                  <a:pt x="1118505" y="1210632"/>
                </a:cubicBezTo>
                <a:cubicBezTo>
                  <a:pt x="1233016" y="112486"/>
                  <a:pt x="1531104" y="112486"/>
                  <a:pt x="1690947" y="112486"/>
                </a:cubicBezTo>
                <a:cubicBezTo>
                  <a:pt x="1850790" y="112486"/>
                  <a:pt x="2149159" y="112486"/>
                  <a:pt x="2263333" y="1210463"/>
                </a:cubicBezTo>
                <a:cubicBezTo>
                  <a:pt x="2365920" y="2195897"/>
                  <a:pt x="2708665" y="2654278"/>
                  <a:pt x="3374695" y="2696798"/>
                </a:cubicBezTo>
                <a:lnTo>
                  <a:pt x="3381838" y="2584312"/>
                </a:lnTo>
                <a:cubicBezTo>
                  <a:pt x="2781444" y="2546235"/>
                  <a:pt x="2470982" y="2118844"/>
                  <a:pt x="2375256" y="1198820"/>
                </a:cubicBezTo>
                <a:close/>
              </a:path>
            </a:pathLst>
          </a:custGeom>
          <a:solidFill>
            <a:schemeClr val="accent2"/>
          </a:solidFill>
          <a:ln w="1270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endParaRPr lang="en-US"/>
          </a:p>
        </p:txBody>
      </p:sp>
      <p:pic>
        <p:nvPicPr>
          <p:cNvPr id="82" name="Graphic 81">
            <a:extLst>
              <a:ext uri="{FF2B5EF4-FFF2-40B4-BE49-F238E27FC236}">
                <a16:creationId xmlns:a16="http://schemas.microsoft.com/office/drawing/2014/main" id="{2D364FE4-BF96-0354-CB2E-665B904EC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2633" t="30690" r="19184" b="18811"/>
          <a:stretch/>
        </p:blipFill>
        <p:spPr>
          <a:xfrm rot="2399908">
            <a:off x="18039856" y="14430216"/>
            <a:ext cx="5151681" cy="5399332"/>
          </a:xfrm>
          <a:prstGeom prst="rect">
            <a:avLst/>
          </a:prstGeom>
        </p:spPr>
      </p:pic>
      <p:pic>
        <p:nvPicPr>
          <p:cNvPr id="85" name="Graphic 84" descr="Filter outline">
            <a:extLst>
              <a:ext uri="{FF2B5EF4-FFF2-40B4-BE49-F238E27FC236}">
                <a16:creationId xmlns:a16="http://schemas.microsoft.com/office/drawing/2014/main" id="{BA8F5DC0-F8AB-C8F3-6E79-C66A31DFED3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2711">
            <a:off x="35575950" y="13887570"/>
            <a:ext cx="6484624" cy="6484624"/>
          </a:xfrm>
          <a:prstGeom prst="rect">
            <a:avLst/>
          </a:prstGeom>
        </p:spPr>
      </p:pic>
      <p:grpSp>
        <p:nvGrpSpPr>
          <p:cNvPr id="93" name="Graphic 77" descr="Normal Distribution outline">
            <a:extLst>
              <a:ext uri="{FF2B5EF4-FFF2-40B4-BE49-F238E27FC236}">
                <a16:creationId xmlns:a16="http://schemas.microsoft.com/office/drawing/2014/main" id="{C3764E8B-6D6A-62EE-6281-125BC80F332F}"/>
              </a:ext>
            </a:extLst>
          </p:cNvPr>
          <p:cNvGrpSpPr/>
          <p:nvPr/>
        </p:nvGrpSpPr>
        <p:grpSpPr>
          <a:xfrm>
            <a:off x="39180120" y="15665605"/>
            <a:ext cx="3381838" cy="2697416"/>
            <a:chOff x="21399001" y="13562851"/>
            <a:chExt cx="3381838" cy="2697416"/>
          </a:xfrm>
          <a:solidFill>
            <a:srgbClr val="000000"/>
          </a:solidFill>
        </p:grpSpPr>
        <p:sp>
          <p:nvSpPr>
            <p:cNvPr id="94" name="Freeform 93">
              <a:extLst>
                <a:ext uri="{FF2B5EF4-FFF2-40B4-BE49-F238E27FC236}">
                  <a16:creationId xmlns:a16="http://schemas.microsoft.com/office/drawing/2014/main" id="{2C5CB0E0-C2B0-648B-5B2B-7E3654BD23AC}"/>
                </a:ext>
              </a:extLst>
            </p:cNvPr>
            <p:cNvSpPr/>
            <p:nvPr/>
          </p:nvSpPr>
          <p:spPr>
            <a:xfrm>
              <a:off x="23033705" y="15756330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5" name="Freeform 94">
              <a:extLst>
                <a:ext uri="{FF2B5EF4-FFF2-40B4-BE49-F238E27FC236}">
                  <a16:creationId xmlns:a16="http://schemas.microsoft.com/office/drawing/2014/main" id="{B9B09CC6-58B9-0111-77BD-A4AE18B7884F}"/>
                </a:ext>
              </a:extLst>
            </p:cNvPr>
            <p:cNvSpPr/>
            <p:nvPr/>
          </p:nvSpPr>
          <p:spPr>
            <a:xfrm>
              <a:off x="23033705" y="15250143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6" name="Freeform 95">
              <a:extLst>
                <a:ext uri="{FF2B5EF4-FFF2-40B4-BE49-F238E27FC236}">
                  <a16:creationId xmlns:a16="http://schemas.microsoft.com/office/drawing/2014/main" id="{3ED4037C-A461-B698-DBEA-A9876442A559}"/>
                </a:ext>
              </a:extLst>
            </p:cNvPr>
            <p:cNvSpPr/>
            <p:nvPr/>
          </p:nvSpPr>
          <p:spPr>
            <a:xfrm>
              <a:off x="23033705" y="14743955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7" name="Freeform 96">
              <a:extLst>
                <a:ext uri="{FF2B5EF4-FFF2-40B4-BE49-F238E27FC236}">
                  <a16:creationId xmlns:a16="http://schemas.microsoft.com/office/drawing/2014/main" id="{A7A74610-26B9-DDCE-232D-AD041B1E8A43}"/>
                </a:ext>
              </a:extLst>
            </p:cNvPr>
            <p:cNvSpPr/>
            <p:nvPr/>
          </p:nvSpPr>
          <p:spPr>
            <a:xfrm>
              <a:off x="23033705" y="14237768"/>
              <a:ext cx="112486" cy="271878"/>
            </a:xfrm>
            <a:custGeom>
              <a:avLst/>
              <a:gdLst>
                <a:gd name="connsiteX0" fmla="*/ 0 w 112486"/>
                <a:gd name="connsiteY0" fmla="*/ 0 h 271878"/>
                <a:gd name="connsiteX1" fmla="*/ 112486 w 112486"/>
                <a:gd name="connsiteY1" fmla="*/ 0 h 271878"/>
                <a:gd name="connsiteX2" fmla="*/ 112486 w 112486"/>
                <a:gd name="connsiteY2" fmla="*/ 271879 h 271878"/>
                <a:gd name="connsiteX3" fmla="*/ 0 w 112486"/>
                <a:gd name="connsiteY3" fmla="*/ 271879 h 27187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2486" h="271878">
                  <a:moveTo>
                    <a:pt x="0" y="0"/>
                  </a:moveTo>
                  <a:lnTo>
                    <a:pt x="112486" y="0"/>
                  </a:lnTo>
                  <a:lnTo>
                    <a:pt x="112486" y="271879"/>
                  </a:lnTo>
                  <a:lnTo>
                    <a:pt x="0" y="271879"/>
                  </a:ln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8" name="Freeform 97">
              <a:extLst>
                <a:ext uri="{FF2B5EF4-FFF2-40B4-BE49-F238E27FC236}">
                  <a16:creationId xmlns:a16="http://schemas.microsoft.com/office/drawing/2014/main" id="{5978718E-7076-81B4-F89C-91AB15309690}"/>
                </a:ext>
              </a:extLst>
            </p:cNvPr>
            <p:cNvSpPr/>
            <p:nvPr/>
          </p:nvSpPr>
          <p:spPr>
            <a:xfrm>
              <a:off x="21399001" y="13562851"/>
              <a:ext cx="3381838" cy="2697416"/>
            </a:xfrm>
            <a:custGeom>
              <a:avLst/>
              <a:gdLst>
                <a:gd name="connsiteX0" fmla="*/ 2375256 w 3381838"/>
                <a:gd name="connsiteY0" fmla="*/ 1198820 h 2697416"/>
                <a:gd name="connsiteX1" fmla="*/ 1690947 w 3381838"/>
                <a:gd name="connsiteY1" fmla="*/ 0 h 2697416"/>
                <a:gd name="connsiteX2" fmla="*/ 1006750 w 3381838"/>
                <a:gd name="connsiteY2" fmla="*/ 1198820 h 2697416"/>
                <a:gd name="connsiteX3" fmla="*/ 0 w 3381838"/>
                <a:gd name="connsiteY3" fmla="*/ 2584930 h 2697416"/>
                <a:gd name="connsiteX4" fmla="*/ 6862 w 3381838"/>
                <a:gd name="connsiteY4" fmla="*/ 2697416 h 2697416"/>
                <a:gd name="connsiteX5" fmla="*/ 1118505 w 3381838"/>
                <a:gd name="connsiteY5" fmla="*/ 1210632 h 2697416"/>
                <a:gd name="connsiteX6" fmla="*/ 1690947 w 3381838"/>
                <a:gd name="connsiteY6" fmla="*/ 112486 h 2697416"/>
                <a:gd name="connsiteX7" fmla="*/ 2263333 w 3381838"/>
                <a:gd name="connsiteY7" fmla="*/ 1210463 h 2697416"/>
                <a:gd name="connsiteX8" fmla="*/ 3374695 w 3381838"/>
                <a:gd name="connsiteY8" fmla="*/ 2696798 h 2697416"/>
                <a:gd name="connsiteX9" fmla="*/ 3381838 w 3381838"/>
                <a:gd name="connsiteY9" fmla="*/ 2584312 h 2697416"/>
                <a:gd name="connsiteX10" fmla="*/ 2375256 w 3381838"/>
                <a:gd name="connsiteY10" fmla="*/ 1198820 h 26974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381838" h="2697416">
                  <a:moveTo>
                    <a:pt x="2375256" y="1198820"/>
                  </a:moveTo>
                  <a:cubicBezTo>
                    <a:pt x="2265639" y="145220"/>
                    <a:pt x="1981611" y="0"/>
                    <a:pt x="1690947" y="0"/>
                  </a:cubicBezTo>
                  <a:cubicBezTo>
                    <a:pt x="1400283" y="0"/>
                    <a:pt x="1116256" y="145220"/>
                    <a:pt x="1006750" y="1198820"/>
                  </a:cubicBezTo>
                  <a:cubicBezTo>
                    <a:pt x="910744" y="2120813"/>
                    <a:pt x="600338" y="2548316"/>
                    <a:pt x="0" y="2584930"/>
                  </a:cubicBezTo>
                  <a:lnTo>
                    <a:pt x="6862" y="2697416"/>
                  </a:lnTo>
                  <a:cubicBezTo>
                    <a:pt x="672892" y="2656753"/>
                    <a:pt x="1015749" y="2198203"/>
                    <a:pt x="1118505" y="1210632"/>
                  </a:cubicBezTo>
                  <a:cubicBezTo>
                    <a:pt x="1233016" y="112486"/>
                    <a:pt x="1531104" y="112486"/>
                    <a:pt x="1690947" y="112486"/>
                  </a:cubicBezTo>
                  <a:cubicBezTo>
                    <a:pt x="1850790" y="112486"/>
                    <a:pt x="2149159" y="112486"/>
                    <a:pt x="2263333" y="1210463"/>
                  </a:cubicBezTo>
                  <a:cubicBezTo>
                    <a:pt x="2365920" y="2195897"/>
                    <a:pt x="2708665" y="2654278"/>
                    <a:pt x="3374695" y="2696798"/>
                  </a:cubicBezTo>
                  <a:lnTo>
                    <a:pt x="3381838" y="2584312"/>
                  </a:lnTo>
                  <a:cubicBezTo>
                    <a:pt x="2781444" y="2546235"/>
                    <a:pt x="2470982" y="2118844"/>
                    <a:pt x="2375256" y="1198820"/>
                  </a:cubicBezTo>
                  <a:close/>
                </a:path>
              </a:pathLst>
            </a:custGeom>
            <a:solidFill>
              <a:srgbClr val="000000"/>
            </a:solidFill>
            <a:ln w="56158" cap="flat">
              <a:noFill/>
              <a:prstDash val="solid"/>
              <a:miter/>
            </a:ln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pic>
        <p:nvPicPr>
          <p:cNvPr id="100" name="Graphic 99" descr="Arrow: Straight with solid fill">
            <a:extLst>
              <a:ext uri="{FF2B5EF4-FFF2-40B4-BE49-F238E27FC236}">
                <a16:creationId xmlns:a16="http://schemas.microsoft.com/office/drawing/2014/main" id="{0F898586-480B-EC7E-1437-63BEF4CF049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0775867" y="16077040"/>
            <a:ext cx="2265687" cy="1876415"/>
          </a:xfrm>
          <a:prstGeom prst="rect">
            <a:avLst/>
          </a:prstGeom>
        </p:spPr>
      </p:pic>
      <p:pic>
        <p:nvPicPr>
          <p:cNvPr id="102" name="Graphic 101" descr="Filter outline">
            <a:extLst>
              <a:ext uri="{FF2B5EF4-FFF2-40B4-BE49-F238E27FC236}">
                <a16:creationId xmlns:a16="http://schemas.microsoft.com/office/drawing/2014/main" id="{1920DD28-B339-AC9D-076E-D8D46F8CCF7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20042711">
            <a:off x="24769503" y="13974638"/>
            <a:ext cx="6484624" cy="6484624"/>
          </a:xfrm>
          <a:prstGeom prst="rect">
            <a:avLst/>
          </a:prstGeom>
        </p:spPr>
      </p:pic>
      <p:pic>
        <p:nvPicPr>
          <p:cNvPr id="111" name="Graphic 110" descr="Thermometer with solid fill">
            <a:extLst>
              <a:ext uri="{FF2B5EF4-FFF2-40B4-BE49-F238E27FC236}">
                <a16:creationId xmlns:a16="http://schemas.microsoft.com/office/drawing/2014/main" id="{1B5081AF-6B06-0910-FF65-BD47BAE44C4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7999915" y="14314423"/>
            <a:ext cx="2743200" cy="2743200"/>
          </a:xfrm>
          <a:prstGeom prst="rect">
            <a:avLst/>
          </a:prstGeom>
        </p:spPr>
      </p:pic>
      <p:pic>
        <p:nvPicPr>
          <p:cNvPr id="114" name="Graphic 113" descr="Thermometer with solid fill">
            <a:extLst>
              <a:ext uri="{FF2B5EF4-FFF2-40B4-BE49-F238E27FC236}">
                <a16:creationId xmlns:a16="http://schemas.microsoft.com/office/drawing/2014/main" id="{C8849529-B5DB-B921-89AC-735D840CB5C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9690186" y="14274674"/>
            <a:ext cx="2743200" cy="2743200"/>
          </a:xfrm>
          <a:prstGeom prst="rect">
            <a:avLst/>
          </a:prstGeom>
        </p:spPr>
      </p:pic>
      <p:cxnSp>
        <p:nvCxnSpPr>
          <p:cNvPr id="116" name="Straight Connector 115">
            <a:extLst>
              <a:ext uri="{FF2B5EF4-FFF2-40B4-BE49-F238E27FC236}">
                <a16:creationId xmlns:a16="http://schemas.microsoft.com/office/drawing/2014/main" id="{29BDDC43-0ADA-F03D-270B-08C9E9B2585A}"/>
              </a:ext>
            </a:extLst>
          </p:cNvPr>
          <p:cNvCxnSpPr>
            <a:cxnSpLocks/>
          </p:cNvCxnSpPr>
          <p:nvPr/>
        </p:nvCxnSpPr>
        <p:spPr>
          <a:xfrm>
            <a:off x="29846715" y="15681065"/>
            <a:ext cx="671811" cy="0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>
            <a:extLst>
              <a:ext uri="{FF2B5EF4-FFF2-40B4-BE49-F238E27FC236}">
                <a16:creationId xmlns:a16="http://schemas.microsoft.com/office/drawing/2014/main" id="{19431BD1-6563-6986-CE9D-5B221B1BFFED}"/>
              </a:ext>
            </a:extLst>
          </p:cNvPr>
          <p:cNvCxnSpPr>
            <a:cxnSpLocks/>
          </p:cNvCxnSpPr>
          <p:nvPr/>
        </p:nvCxnSpPr>
        <p:spPr>
          <a:xfrm>
            <a:off x="28651577" y="14517284"/>
            <a:ext cx="0" cy="2328726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Straight Connector 120">
            <a:extLst>
              <a:ext uri="{FF2B5EF4-FFF2-40B4-BE49-F238E27FC236}">
                <a16:creationId xmlns:a16="http://schemas.microsoft.com/office/drawing/2014/main" id="{10275FC1-68FB-3EEB-1FE5-9FCE9B904D00}"/>
              </a:ext>
            </a:extLst>
          </p:cNvPr>
          <p:cNvCxnSpPr>
            <a:cxnSpLocks/>
          </p:cNvCxnSpPr>
          <p:nvPr/>
        </p:nvCxnSpPr>
        <p:spPr>
          <a:xfrm>
            <a:off x="31851977" y="14434381"/>
            <a:ext cx="0" cy="2328726"/>
          </a:xfrm>
          <a:prstGeom prst="line">
            <a:avLst/>
          </a:prstGeom>
          <a:ln w="1143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TextBox 121">
            <a:extLst>
              <a:ext uri="{FF2B5EF4-FFF2-40B4-BE49-F238E27FC236}">
                <a16:creationId xmlns:a16="http://schemas.microsoft.com/office/drawing/2014/main" id="{450601EC-A8D7-239F-0D3C-FCF280F2B6F6}"/>
              </a:ext>
            </a:extLst>
          </p:cNvPr>
          <p:cNvSpPr txBox="1"/>
          <p:nvPr/>
        </p:nvSpPr>
        <p:spPr>
          <a:xfrm>
            <a:off x="30520484" y="16261203"/>
            <a:ext cx="65" cy="276999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A572F1-A790-B7D2-CE9E-3ADD9ACB4F33}"/>
                  </a:ext>
                </a:extLst>
              </p:cNvPr>
              <p:cNvSpPr txBox="1"/>
              <p:nvPr/>
            </p:nvSpPr>
            <p:spPr>
              <a:xfrm>
                <a:off x="28889438" y="17026775"/>
                <a:ext cx="5089663" cy="147732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9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≤0.17°</m:t>
                      </m:r>
                      <m:r>
                        <a:rPr lang="en-US" sz="9600" i="1">
                          <a:solidFill>
                            <a:schemeClr val="accent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sz="9600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123" name="TextBox 122">
                <a:extLst>
                  <a:ext uri="{FF2B5EF4-FFF2-40B4-BE49-F238E27FC236}">
                    <a16:creationId xmlns:a16="http://schemas.microsoft.com/office/drawing/2014/main" id="{48A572F1-A790-B7D2-CE9E-3ADD9ACB4F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89438" y="17026775"/>
                <a:ext cx="5089663" cy="1477328"/>
              </a:xfrm>
              <a:prstGeom prst="rect">
                <a:avLst/>
              </a:prstGeom>
              <a:blipFill>
                <a:blip r:embed="rId12"/>
                <a:stretch>
                  <a:fillRect l="-4726" r="-3980" b="-102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4" name="TextBox 123">
            <a:extLst>
              <a:ext uri="{FF2B5EF4-FFF2-40B4-BE49-F238E27FC236}">
                <a16:creationId xmlns:a16="http://schemas.microsoft.com/office/drawing/2014/main" id="{5314B537-C329-7FB9-3B48-11C37F19B159}"/>
              </a:ext>
            </a:extLst>
          </p:cNvPr>
          <p:cNvSpPr txBox="1"/>
          <p:nvPr/>
        </p:nvSpPr>
        <p:spPr>
          <a:xfrm>
            <a:off x="31811981" y="13609344"/>
            <a:ext cx="2311676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RMS</a:t>
            </a:r>
          </a:p>
        </p:txBody>
      </p:sp>
      <p:sp>
        <p:nvSpPr>
          <p:cNvPr id="125" name="Freeform 124">
            <a:extLst>
              <a:ext uri="{FF2B5EF4-FFF2-40B4-BE49-F238E27FC236}">
                <a16:creationId xmlns:a16="http://schemas.microsoft.com/office/drawing/2014/main" id="{22CBCB10-AEBF-6048-5432-270C532FAA43}"/>
              </a:ext>
            </a:extLst>
          </p:cNvPr>
          <p:cNvSpPr/>
          <p:nvPr/>
        </p:nvSpPr>
        <p:spPr>
          <a:xfrm rot="20561463">
            <a:off x="21218903" y="14828348"/>
            <a:ext cx="4815170" cy="5461306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41918"/>
              <a:gd name="connsiteY0" fmla="*/ 3797481 h 5836735"/>
              <a:gd name="connsiteX1" fmla="*/ 1292240 w 4241918"/>
              <a:gd name="connsiteY1" fmla="*/ 5836688 h 5836735"/>
              <a:gd name="connsiteX2" fmla="*/ 2560602 w 4241918"/>
              <a:gd name="connsiteY2" fmla="*/ 3742417 h 5836735"/>
              <a:gd name="connsiteX3" fmla="*/ 2000163 w 4241918"/>
              <a:gd name="connsiteY3" fmla="*/ 143810 h 5836735"/>
              <a:gd name="connsiteX4" fmla="*/ 4241918 w 4241918"/>
              <a:gd name="connsiteY4" fmla="*/ 763243 h 58367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41918" h="5836735">
                <a:moveTo>
                  <a:pt x="0" y="3797481"/>
                </a:moveTo>
                <a:cubicBezTo>
                  <a:pt x="312174" y="4512778"/>
                  <a:pt x="865473" y="5845865"/>
                  <a:pt x="1292240" y="5836688"/>
                </a:cubicBezTo>
                <a:cubicBezTo>
                  <a:pt x="1719007" y="5827511"/>
                  <a:pt x="2442615" y="4691230"/>
                  <a:pt x="2560602" y="3742417"/>
                </a:cubicBezTo>
                <a:cubicBezTo>
                  <a:pt x="2678589" y="2793604"/>
                  <a:pt x="1719944" y="640339"/>
                  <a:pt x="2000163" y="143810"/>
                </a:cubicBezTo>
                <a:cubicBezTo>
                  <a:pt x="2280382" y="-352719"/>
                  <a:pt x="3809299" y="581346"/>
                  <a:pt x="4241918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Freeform 125">
            <a:extLst>
              <a:ext uri="{FF2B5EF4-FFF2-40B4-BE49-F238E27FC236}">
                <a16:creationId xmlns:a16="http://schemas.microsoft.com/office/drawing/2014/main" id="{1F4BA80C-CC48-0656-4CF8-8637CF5477FE}"/>
              </a:ext>
            </a:extLst>
          </p:cNvPr>
          <p:cNvSpPr/>
          <p:nvPr/>
        </p:nvSpPr>
        <p:spPr>
          <a:xfrm rot="20561463">
            <a:off x="21413717" y="14937099"/>
            <a:ext cx="4860489" cy="546145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81842"/>
              <a:gd name="connsiteY0" fmla="*/ 3632714 h 5836900"/>
              <a:gd name="connsiteX1" fmla="*/ 1332164 w 4281842"/>
              <a:gd name="connsiteY1" fmla="*/ 5836688 h 5836900"/>
              <a:gd name="connsiteX2" fmla="*/ 2600526 w 4281842"/>
              <a:gd name="connsiteY2" fmla="*/ 3742417 h 5836900"/>
              <a:gd name="connsiteX3" fmla="*/ 2040087 w 4281842"/>
              <a:gd name="connsiteY3" fmla="*/ 143810 h 5836900"/>
              <a:gd name="connsiteX4" fmla="*/ 4281842 w 4281842"/>
              <a:gd name="connsiteY4" fmla="*/ 763243 h 58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81842" h="5836900">
                <a:moveTo>
                  <a:pt x="0" y="3632714"/>
                </a:moveTo>
                <a:cubicBezTo>
                  <a:pt x="312174" y="4348011"/>
                  <a:pt x="898743" y="5818404"/>
                  <a:pt x="1332164" y="5836688"/>
                </a:cubicBezTo>
                <a:cubicBezTo>
                  <a:pt x="1765585" y="5854972"/>
                  <a:pt x="2482539" y="4691230"/>
                  <a:pt x="2600526" y="3742417"/>
                </a:cubicBezTo>
                <a:cubicBezTo>
                  <a:pt x="2718513" y="2793604"/>
                  <a:pt x="1759868" y="640339"/>
                  <a:pt x="2040087" y="143810"/>
                </a:cubicBezTo>
                <a:cubicBezTo>
                  <a:pt x="2320306" y="-352719"/>
                  <a:pt x="3849223" y="581346"/>
                  <a:pt x="4281842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 126">
            <a:extLst>
              <a:ext uri="{FF2B5EF4-FFF2-40B4-BE49-F238E27FC236}">
                <a16:creationId xmlns:a16="http://schemas.microsoft.com/office/drawing/2014/main" id="{B1F907A8-43C7-93D0-A213-7B3E159EA196}"/>
              </a:ext>
            </a:extLst>
          </p:cNvPr>
          <p:cNvSpPr/>
          <p:nvPr/>
        </p:nvSpPr>
        <p:spPr>
          <a:xfrm rot="20561463">
            <a:off x="21615741" y="15036462"/>
            <a:ext cx="4891625" cy="546241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09271" h="5837924">
                <a:moveTo>
                  <a:pt x="0" y="3472669"/>
                </a:moveTo>
                <a:cubicBezTo>
                  <a:pt x="312174" y="4187966"/>
                  <a:pt x="921601" y="5791730"/>
                  <a:pt x="1359593" y="5836688"/>
                </a:cubicBezTo>
                <a:cubicBezTo>
                  <a:pt x="1797585" y="5881646"/>
                  <a:pt x="2509968" y="4691230"/>
                  <a:pt x="2627955" y="3742417"/>
                </a:cubicBezTo>
                <a:cubicBezTo>
                  <a:pt x="2745942" y="2793604"/>
                  <a:pt x="1787297" y="640339"/>
                  <a:pt x="2067516" y="143810"/>
                </a:cubicBezTo>
                <a:cubicBezTo>
                  <a:pt x="2347735" y="-352719"/>
                  <a:pt x="3876652" y="581346"/>
                  <a:pt x="4309271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 127">
            <a:extLst>
              <a:ext uri="{FF2B5EF4-FFF2-40B4-BE49-F238E27FC236}">
                <a16:creationId xmlns:a16="http://schemas.microsoft.com/office/drawing/2014/main" id="{626FCC4C-F4E0-7A45-6F16-D76D555FB469}"/>
              </a:ext>
            </a:extLst>
          </p:cNvPr>
          <p:cNvSpPr/>
          <p:nvPr/>
        </p:nvSpPr>
        <p:spPr>
          <a:xfrm rot="20561463">
            <a:off x="21822217" y="15135150"/>
            <a:ext cx="4918342" cy="5464279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32807"/>
              <a:gd name="connsiteY0" fmla="*/ 3297469 h 5839913"/>
              <a:gd name="connsiteX1" fmla="*/ 1383129 w 4332807"/>
              <a:gd name="connsiteY1" fmla="*/ 5836688 h 5839913"/>
              <a:gd name="connsiteX2" fmla="*/ 2651491 w 4332807"/>
              <a:gd name="connsiteY2" fmla="*/ 3742417 h 5839913"/>
              <a:gd name="connsiteX3" fmla="*/ 2091052 w 4332807"/>
              <a:gd name="connsiteY3" fmla="*/ 143810 h 5839913"/>
              <a:gd name="connsiteX4" fmla="*/ 4332807 w 4332807"/>
              <a:gd name="connsiteY4" fmla="*/ 763243 h 583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32807" h="5839913">
                <a:moveTo>
                  <a:pt x="0" y="3297469"/>
                </a:moveTo>
                <a:cubicBezTo>
                  <a:pt x="312174" y="4012766"/>
                  <a:pt x="941214" y="5762530"/>
                  <a:pt x="1383129" y="5836688"/>
                </a:cubicBezTo>
                <a:cubicBezTo>
                  <a:pt x="1825044" y="5910846"/>
                  <a:pt x="2533504" y="4691230"/>
                  <a:pt x="2651491" y="3742417"/>
                </a:cubicBezTo>
                <a:cubicBezTo>
                  <a:pt x="2769478" y="2793604"/>
                  <a:pt x="1810833" y="640339"/>
                  <a:pt x="2091052" y="143810"/>
                </a:cubicBezTo>
                <a:cubicBezTo>
                  <a:pt x="2371271" y="-352719"/>
                  <a:pt x="3900188" y="581346"/>
                  <a:pt x="4332807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 128">
            <a:extLst>
              <a:ext uri="{FF2B5EF4-FFF2-40B4-BE49-F238E27FC236}">
                <a16:creationId xmlns:a16="http://schemas.microsoft.com/office/drawing/2014/main" id="{EFCE0D06-3213-1593-F034-E59F8B38506C}"/>
              </a:ext>
            </a:extLst>
          </p:cNvPr>
          <p:cNvSpPr/>
          <p:nvPr/>
        </p:nvSpPr>
        <p:spPr>
          <a:xfrm rot="20561463">
            <a:off x="22042662" y="15231711"/>
            <a:ext cx="4930872" cy="5466815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5527"/>
              <a:gd name="connsiteY0" fmla="*/ 3172466 h 5841831"/>
              <a:gd name="connsiteX1" fmla="*/ 1405849 w 4355527"/>
              <a:gd name="connsiteY1" fmla="*/ 5836688 h 5841831"/>
              <a:gd name="connsiteX2" fmla="*/ 2674211 w 4355527"/>
              <a:gd name="connsiteY2" fmla="*/ 3742417 h 5841831"/>
              <a:gd name="connsiteX3" fmla="*/ 2113772 w 4355527"/>
              <a:gd name="connsiteY3" fmla="*/ 143810 h 5841831"/>
              <a:gd name="connsiteX4" fmla="*/ 4355527 w 4355527"/>
              <a:gd name="connsiteY4" fmla="*/ 763243 h 5841831"/>
              <a:gd name="connsiteX0" fmla="*/ 0 w 4318043"/>
              <a:gd name="connsiteY0" fmla="*/ 3186639 h 5841594"/>
              <a:gd name="connsiteX1" fmla="*/ 1368365 w 4318043"/>
              <a:gd name="connsiteY1" fmla="*/ 5836688 h 5841594"/>
              <a:gd name="connsiteX2" fmla="*/ 2636727 w 4318043"/>
              <a:gd name="connsiteY2" fmla="*/ 3742417 h 5841594"/>
              <a:gd name="connsiteX3" fmla="*/ 2076288 w 4318043"/>
              <a:gd name="connsiteY3" fmla="*/ 143810 h 5841594"/>
              <a:gd name="connsiteX4" fmla="*/ 4318043 w 4318043"/>
              <a:gd name="connsiteY4" fmla="*/ 763243 h 5841594"/>
              <a:gd name="connsiteX0" fmla="*/ 0 w 4343846"/>
              <a:gd name="connsiteY0" fmla="*/ 3126992 h 5842623"/>
              <a:gd name="connsiteX1" fmla="*/ 1394168 w 4343846"/>
              <a:gd name="connsiteY1" fmla="*/ 5836688 h 5842623"/>
              <a:gd name="connsiteX2" fmla="*/ 2662530 w 4343846"/>
              <a:gd name="connsiteY2" fmla="*/ 3742417 h 5842623"/>
              <a:gd name="connsiteX3" fmla="*/ 2102091 w 4343846"/>
              <a:gd name="connsiteY3" fmla="*/ 143810 h 5842623"/>
              <a:gd name="connsiteX4" fmla="*/ 4343846 w 4343846"/>
              <a:gd name="connsiteY4" fmla="*/ 763243 h 58426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43846" h="5842623">
                <a:moveTo>
                  <a:pt x="0" y="3126992"/>
                </a:moveTo>
                <a:cubicBezTo>
                  <a:pt x="312174" y="3842289"/>
                  <a:pt x="950413" y="5734117"/>
                  <a:pt x="1394168" y="5836688"/>
                </a:cubicBezTo>
                <a:cubicBezTo>
                  <a:pt x="1837923" y="5939259"/>
                  <a:pt x="2544543" y="4691230"/>
                  <a:pt x="2662530" y="3742417"/>
                </a:cubicBezTo>
                <a:cubicBezTo>
                  <a:pt x="2780517" y="2793604"/>
                  <a:pt x="1821872" y="640339"/>
                  <a:pt x="2102091" y="143810"/>
                </a:cubicBezTo>
                <a:cubicBezTo>
                  <a:pt x="2382310" y="-352719"/>
                  <a:pt x="3911227" y="581346"/>
                  <a:pt x="4343846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 129">
            <a:extLst>
              <a:ext uri="{FF2B5EF4-FFF2-40B4-BE49-F238E27FC236}">
                <a16:creationId xmlns:a16="http://schemas.microsoft.com/office/drawing/2014/main" id="{4A2B451F-68C0-37E1-476F-2A574B815833}"/>
              </a:ext>
            </a:extLst>
          </p:cNvPr>
          <p:cNvSpPr/>
          <p:nvPr/>
        </p:nvSpPr>
        <p:spPr>
          <a:xfrm rot="20561463">
            <a:off x="22258829" y="15328923"/>
            <a:ext cx="4947827" cy="5469681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8782"/>
              <a:gd name="connsiteY0" fmla="*/ 2971671 h 5845686"/>
              <a:gd name="connsiteX1" fmla="*/ 1409104 w 4358782"/>
              <a:gd name="connsiteY1" fmla="*/ 5836688 h 5845686"/>
              <a:gd name="connsiteX2" fmla="*/ 2677466 w 4358782"/>
              <a:gd name="connsiteY2" fmla="*/ 3742417 h 5845686"/>
              <a:gd name="connsiteX3" fmla="*/ 2117027 w 4358782"/>
              <a:gd name="connsiteY3" fmla="*/ 143810 h 5845686"/>
              <a:gd name="connsiteX4" fmla="*/ 4358782 w 4358782"/>
              <a:gd name="connsiteY4" fmla="*/ 763243 h 58456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58782" h="5845686">
                <a:moveTo>
                  <a:pt x="0" y="2971671"/>
                </a:moveTo>
                <a:cubicBezTo>
                  <a:pt x="312174" y="3686968"/>
                  <a:pt x="962860" y="5708230"/>
                  <a:pt x="1409104" y="5836688"/>
                </a:cubicBezTo>
                <a:cubicBezTo>
                  <a:pt x="1855348" y="5965146"/>
                  <a:pt x="2559479" y="4691230"/>
                  <a:pt x="2677466" y="3742417"/>
                </a:cubicBezTo>
                <a:cubicBezTo>
                  <a:pt x="2795453" y="2793604"/>
                  <a:pt x="1836808" y="640339"/>
                  <a:pt x="2117027" y="143810"/>
                </a:cubicBezTo>
                <a:cubicBezTo>
                  <a:pt x="2397246" y="-352719"/>
                  <a:pt x="3926163" y="581346"/>
                  <a:pt x="4358782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1" name="Freeform 130">
            <a:extLst>
              <a:ext uri="{FF2B5EF4-FFF2-40B4-BE49-F238E27FC236}">
                <a16:creationId xmlns:a16="http://schemas.microsoft.com/office/drawing/2014/main" id="{C80DE332-9F78-5307-6BC8-6C49E29AE75D}"/>
              </a:ext>
            </a:extLst>
          </p:cNvPr>
          <p:cNvSpPr/>
          <p:nvPr/>
        </p:nvSpPr>
        <p:spPr>
          <a:xfrm rot="20561463">
            <a:off x="22483815" y="15424791"/>
            <a:ext cx="4955939" cy="5473727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65929"/>
              <a:gd name="connsiteY0" fmla="*/ 2786035 h 5850011"/>
              <a:gd name="connsiteX1" fmla="*/ 1416251 w 4365929"/>
              <a:gd name="connsiteY1" fmla="*/ 5836688 h 5850011"/>
              <a:gd name="connsiteX2" fmla="*/ 2684613 w 4365929"/>
              <a:gd name="connsiteY2" fmla="*/ 3742417 h 5850011"/>
              <a:gd name="connsiteX3" fmla="*/ 2124174 w 4365929"/>
              <a:gd name="connsiteY3" fmla="*/ 143810 h 5850011"/>
              <a:gd name="connsiteX4" fmla="*/ 4365929 w 4365929"/>
              <a:gd name="connsiteY4" fmla="*/ 763243 h 58500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365929" h="5850011">
                <a:moveTo>
                  <a:pt x="0" y="2786035"/>
                </a:moveTo>
                <a:cubicBezTo>
                  <a:pt x="312174" y="3501332"/>
                  <a:pt x="968816" y="5677291"/>
                  <a:pt x="1416251" y="5836688"/>
                </a:cubicBezTo>
                <a:cubicBezTo>
                  <a:pt x="1863686" y="5996085"/>
                  <a:pt x="2566626" y="4691230"/>
                  <a:pt x="2684613" y="3742417"/>
                </a:cubicBezTo>
                <a:cubicBezTo>
                  <a:pt x="2802600" y="2793604"/>
                  <a:pt x="1843955" y="640339"/>
                  <a:pt x="2124174" y="143810"/>
                </a:cubicBezTo>
                <a:cubicBezTo>
                  <a:pt x="2404393" y="-352719"/>
                  <a:pt x="3933310" y="581346"/>
                  <a:pt x="4365929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2" name="Freeform 131">
            <a:extLst>
              <a:ext uri="{FF2B5EF4-FFF2-40B4-BE49-F238E27FC236}">
                <a16:creationId xmlns:a16="http://schemas.microsoft.com/office/drawing/2014/main" id="{5BCA7790-02BF-76F7-9F9D-B7C8DE985C7A}"/>
              </a:ext>
            </a:extLst>
          </p:cNvPr>
          <p:cNvSpPr/>
          <p:nvPr/>
        </p:nvSpPr>
        <p:spPr>
          <a:xfrm rot="20561463">
            <a:off x="22680644" y="15553436"/>
            <a:ext cx="4769907" cy="5483020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3773749"/>
              <a:gd name="connsiteY0" fmla="*/ 4544642 h 5858514"/>
              <a:gd name="connsiteX1" fmla="*/ 1002890 w 3773749"/>
              <a:gd name="connsiteY1" fmla="*/ 5842500 h 5858514"/>
              <a:gd name="connsiteX2" fmla="*/ 2271252 w 3773749"/>
              <a:gd name="connsiteY2" fmla="*/ 3748229 h 5858514"/>
              <a:gd name="connsiteX3" fmla="*/ 1710813 w 3773749"/>
              <a:gd name="connsiteY3" fmla="*/ 149622 h 5858514"/>
              <a:gd name="connsiteX4" fmla="*/ 3773749 w 3773749"/>
              <a:gd name="connsiteY4" fmla="*/ 718080 h 5858514"/>
              <a:gd name="connsiteX0" fmla="*/ 0 w 4202044"/>
              <a:gd name="connsiteY0" fmla="*/ 2636528 h 5859943"/>
              <a:gd name="connsiteX1" fmla="*/ 1431185 w 4202044"/>
              <a:gd name="connsiteY1" fmla="*/ 5842500 h 5859943"/>
              <a:gd name="connsiteX2" fmla="*/ 2699547 w 4202044"/>
              <a:gd name="connsiteY2" fmla="*/ 3748229 h 5859943"/>
              <a:gd name="connsiteX3" fmla="*/ 2139108 w 4202044"/>
              <a:gd name="connsiteY3" fmla="*/ 149622 h 5859943"/>
              <a:gd name="connsiteX4" fmla="*/ 4202044 w 4202044"/>
              <a:gd name="connsiteY4" fmla="*/ 718080 h 58599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202044" h="5859943">
                <a:moveTo>
                  <a:pt x="0" y="2636528"/>
                </a:moveTo>
                <a:cubicBezTo>
                  <a:pt x="312174" y="3351825"/>
                  <a:pt x="981261" y="5657217"/>
                  <a:pt x="1431185" y="5842500"/>
                </a:cubicBezTo>
                <a:cubicBezTo>
                  <a:pt x="1881109" y="6027783"/>
                  <a:pt x="2581560" y="4697042"/>
                  <a:pt x="2699547" y="3748229"/>
                </a:cubicBezTo>
                <a:cubicBezTo>
                  <a:pt x="2817534" y="2799416"/>
                  <a:pt x="1858889" y="646151"/>
                  <a:pt x="2139108" y="149622"/>
                </a:cubicBezTo>
                <a:cubicBezTo>
                  <a:pt x="2419327" y="-346907"/>
                  <a:pt x="3769425" y="536183"/>
                  <a:pt x="4202044" y="71808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Freeform 132">
            <a:extLst>
              <a:ext uri="{FF2B5EF4-FFF2-40B4-BE49-F238E27FC236}">
                <a16:creationId xmlns:a16="http://schemas.microsoft.com/office/drawing/2014/main" id="{5F3C91FE-F655-E90C-1DC4-88BA0CABDBBB}"/>
              </a:ext>
            </a:extLst>
          </p:cNvPr>
          <p:cNvSpPr/>
          <p:nvPr/>
        </p:nvSpPr>
        <p:spPr>
          <a:xfrm rot="20561463">
            <a:off x="22892532" y="15682964"/>
            <a:ext cx="4575033" cy="5488918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3599635"/>
              <a:gd name="connsiteY0" fmla="*/ 4546554 h 5860426"/>
              <a:gd name="connsiteX1" fmla="*/ 1002890 w 3599635"/>
              <a:gd name="connsiteY1" fmla="*/ 5844412 h 5860426"/>
              <a:gd name="connsiteX2" fmla="*/ 2271252 w 3599635"/>
              <a:gd name="connsiteY2" fmla="*/ 3750141 h 5860426"/>
              <a:gd name="connsiteX3" fmla="*/ 1710813 w 3599635"/>
              <a:gd name="connsiteY3" fmla="*/ 151534 h 5860426"/>
              <a:gd name="connsiteX4" fmla="*/ 3599635 w 3599635"/>
              <a:gd name="connsiteY4" fmla="*/ 704056 h 5860426"/>
              <a:gd name="connsiteX0" fmla="*/ 0 w 4030370"/>
              <a:gd name="connsiteY0" fmla="*/ 2487844 h 5866246"/>
              <a:gd name="connsiteX1" fmla="*/ 1433625 w 4030370"/>
              <a:gd name="connsiteY1" fmla="*/ 5844412 h 5866246"/>
              <a:gd name="connsiteX2" fmla="*/ 2701987 w 4030370"/>
              <a:gd name="connsiteY2" fmla="*/ 3750141 h 5866246"/>
              <a:gd name="connsiteX3" fmla="*/ 2141548 w 4030370"/>
              <a:gd name="connsiteY3" fmla="*/ 151534 h 5866246"/>
              <a:gd name="connsiteX4" fmla="*/ 4030370 w 4030370"/>
              <a:gd name="connsiteY4" fmla="*/ 704056 h 586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030370" h="5866246">
                <a:moveTo>
                  <a:pt x="0" y="2487844"/>
                </a:moveTo>
                <a:cubicBezTo>
                  <a:pt x="312174" y="3203141"/>
                  <a:pt x="983294" y="5634029"/>
                  <a:pt x="1433625" y="5844412"/>
                </a:cubicBezTo>
                <a:cubicBezTo>
                  <a:pt x="1883956" y="6054795"/>
                  <a:pt x="2584000" y="4698954"/>
                  <a:pt x="2701987" y="3750141"/>
                </a:cubicBezTo>
                <a:cubicBezTo>
                  <a:pt x="2819974" y="2801328"/>
                  <a:pt x="1861329" y="648063"/>
                  <a:pt x="2141548" y="151534"/>
                </a:cubicBezTo>
                <a:cubicBezTo>
                  <a:pt x="2421767" y="-344995"/>
                  <a:pt x="3597751" y="522159"/>
                  <a:pt x="4030370" y="70405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CE1170FF-203A-A591-83AF-96D7DE74C61D}"/>
              </a:ext>
            </a:extLst>
          </p:cNvPr>
          <p:cNvSpPr txBox="1"/>
          <p:nvPr/>
        </p:nvSpPr>
        <p:spPr>
          <a:xfrm>
            <a:off x="23167527" y="19007548"/>
            <a:ext cx="434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1,600,000</a:t>
            </a:r>
          </a:p>
        </p:txBody>
      </p:sp>
      <p:sp>
        <p:nvSpPr>
          <p:cNvPr id="139" name="Freeform 138">
            <a:extLst>
              <a:ext uri="{FF2B5EF4-FFF2-40B4-BE49-F238E27FC236}">
                <a16:creationId xmlns:a16="http://schemas.microsoft.com/office/drawing/2014/main" id="{089A52C0-07D5-6895-D019-096922504FE6}"/>
              </a:ext>
            </a:extLst>
          </p:cNvPr>
          <p:cNvSpPr/>
          <p:nvPr/>
        </p:nvSpPr>
        <p:spPr>
          <a:xfrm rot="20561463">
            <a:off x="28657814" y="15579063"/>
            <a:ext cx="8439871" cy="5570574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281842"/>
              <a:gd name="connsiteY0" fmla="*/ 3632714 h 5836900"/>
              <a:gd name="connsiteX1" fmla="*/ 1332164 w 4281842"/>
              <a:gd name="connsiteY1" fmla="*/ 5836688 h 5836900"/>
              <a:gd name="connsiteX2" fmla="*/ 2600526 w 4281842"/>
              <a:gd name="connsiteY2" fmla="*/ 3742417 h 5836900"/>
              <a:gd name="connsiteX3" fmla="*/ 2040087 w 4281842"/>
              <a:gd name="connsiteY3" fmla="*/ 143810 h 5836900"/>
              <a:gd name="connsiteX4" fmla="*/ 4281842 w 4281842"/>
              <a:gd name="connsiteY4" fmla="*/ 763243 h 5836900"/>
              <a:gd name="connsiteX0" fmla="*/ 0 w 6616059"/>
              <a:gd name="connsiteY0" fmla="*/ 2169278 h 5868679"/>
              <a:gd name="connsiteX1" fmla="*/ 3666381 w 6616059"/>
              <a:gd name="connsiteY1" fmla="*/ 5836688 h 5868679"/>
              <a:gd name="connsiteX2" fmla="*/ 4934743 w 6616059"/>
              <a:gd name="connsiteY2" fmla="*/ 3742417 h 5868679"/>
              <a:gd name="connsiteX3" fmla="*/ 4374304 w 6616059"/>
              <a:gd name="connsiteY3" fmla="*/ 143810 h 5868679"/>
              <a:gd name="connsiteX4" fmla="*/ 6616059 w 6616059"/>
              <a:gd name="connsiteY4" fmla="*/ 763243 h 5868679"/>
              <a:gd name="connsiteX0" fmla="*/ 0 w 6628368"/>
              <a:gd name="connsiteY0" fmla="*/ 2217192 h 5867025"/>
              <a:gd name="connsiteX1" fmla="*/ 3678690 w 6628368"/>
              <a:gd name="connsiteY1" fmla="*/ 5836688 h 5867025"/>
              <a:gd name="connsiteX2" fmla="*/ 4947052 w 6628368"/>
              <a:gd name="connsiteY2" fmla="*/ 3742417 h 5867025"/>
              <a:gd name="connsiteX3" fmla="*/ 4386613 w 6628368"/>
              <a:gd name="connsiteY3" fmla="*/ 143810 h 5867025"/>
              <a:gd name="connsiteX4" fmla="*/ 6628368 w 6628368"/>
              <a:gd name="connsiteY4" fmla="*/ 763243 h 58670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28368" h="5867025">
                <a:moveTo>
                  <a:pt x="0" y="2217192"/>
                </a:moveTo>
                <a:cubicBezTo>
                  <a:pt x="312174" y="2932489"/>
                  <a:pt x="2854181" y="5582484"/>
                  <a:pt x="3678690" y="5836688"/>
                </a:cubicBezTo>
                <a:cubicBezTo>
                  <a:pt x="4503199" y="6090892"/>
                  <a:pt x="4829065" y="4691230"/>
                  <a:pt x="4947052" y="3742417"/>
                </a:cubicBezTo>
                <a:cubicBezTo>
                  <a:pt x="5065039" y="2793604"/>
                  <a:pt x="4106394" y="640339"/>
                  <a:pt x="4386613" y="143810"/>
                </a:cubicBezTo>
                <a:cubicBezTo>
                  <a:pt x="4666832" y="-352719"/>
                  <a:pt x="6195749" y="581346"/>
                  <a:pt x="6628368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0" name="Freeform 139">
            <a:extLst>
              <a:ext uri="{FF2B5EF4-FFF2-40B4-BE49-F238E27FC236}">
                <a16:creationId xmlns:a16="http://schemas.microsoft.com/office/drawing/2014/main" id="{0B779868-0E41-B0B5-9596-42F405C74152}"/>
              </a:ext>
            </a:extLst>
          </p:cNvPr>
          <p:cNvSpPr/>
          <p:nvPr/>
        </p:nvSpPr>
        <p:spPr>
          <a:xfrm rot="20561463">
            <a:off x="28760634" y="15693528"/>
            <a:ext cx="8573682" cy="5579235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460" h="5876147">
                <a:moveTo>
                  <a:pt x="0" y="1962857"/>
                </a:moveTo>
                <a:cubicBezTo>
                  <a:pt x="312174" y="2678154"/>
                  <a:pt x="2941758" y="5540095"/>
                  <a:pt x="3783782" y="5836688"/>
                </a:cubicBezTo>
                <a:cubicBezTo>
                  <a:pt x="4625806" y="6133281"/>
                  <a:pt x="4934157" y="4691230"/>
                  <a:pt x="5052144" y="3742417"/>
                </a:cubicBezTo>
                <a:cubicBezTo>
                  <a:pt x="5170131" y="2793604"/>
                  <a:pt x="4211486" y="640339"/>
                  <a:pt x="4491705" y="143810"/>
                </a:cubicBezTo>
                <a:cubicBezTo>
                  <a:pt x="4771924" y="-352719"/>
                  <a:pt x="6300841" y="581346"/>
                  <a:pt x="6733460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1" name="Freeform 140">
            <a:extLst>
              <a:ext uri="{FF2B5EF4-FFF2-40B4-BE49-F238E27FC236}">
                <a16:creationId xmlns:a16="http://schemas.microsoft.com/office/drawing/2014/main" id="{8DB13D74-75B1-E87F-6014-6BA8C8D22ADA}"/>
              </a:ext>
            </a:extLst>
          </p:cNvPr>
          <p:cNvSpPr/>
          <p:nvPr/>
        </p:nvSpPr>
        <p:spPr>
          <a:xfrm rot="20561463">
            <a:off x="28910583" y="15800818"/>
            <a:ext cx="8659091" cy="5586716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32807"/>
              <a:gd name="connsiteY0" fmla="*/ 3297469 h 5839913"/>
              <a:gd name="connsiteX1" fmla="*/ 1383129 w 4332807"/>
              <a:gd name="connsiteY1" fmla="*/ 5836688 h 5839913"/>
              <a:gd name="connsiteX2" fmla="*/ 2651491 w 4332807"/>
              <a:gd name="connsiteY2" fmla="*/ 3742417 h 5839913"/>
              <a:gd name="connsiteX3" fmla="*/ 2091052 w 4332807"/>
              <a:gd name="connsiteY3" fmla="*/ 143810 h 5839913"/>
              <a:gd name="connsiteX4" fmla="*/ 4332807 w 4332807"/>
              <a:gd name="connsiteY4" fmla="*/ 763243 h 5839913"/>
              <a:gd name="connsiteX0" fmla="*/ 0 w 6859149"/>
              <a:gd name="connsiteY0" fmla="*/ 1749036 h 5884417"/>
              <a:gd name="connsiteX1" fmla="*/ 3909471 w 6859149"/>
              <a:gd name="connsiteY1" fmla="*/ 5836688 h 5884417"/>
              <a:gd name="connsiteX2" fmla="*/ 5177833 w 6859149"/>
              <a:gd name="connsiteY2" fmla="*/ 3742417 h 5884417"/>
              <a:gd name="connsiteX3" fmla="*/ 4617394 w 6859149"/>
              <a:gd name="connsiteY3" fmla="*/ 143810 h 5884417"/>
              <a:gd name="connsiteX4" fmla="*/ 6859149 w 6859149"/>
              <a:gd name="connsiteY4" fmla="*/ 763243 h 5884417"/>
              <a:gd name="connsiteX0" fmla="*/ 0 w 6800536"/>
              <a:gd name="connsiteY0" fmla="*/ 1758835 h 5884027"/>
              <a:gd name="connsiteX1" fmla="*/ 3850858 w 6800536"/>
              <a:gd name="connsiteY1" fmla="*/ 5836688 h 5884027"/>
              <a:gd name="connsiteX2" fmla="*/ 5119220 w 6800536"/>
              <a:gd name="connsiteY2" fmla="*/ 3742417 h 5884027"/>
              <a:gd name="connsiteX3" fmla="*/ 4558781 w 6800536"/>
              <a:gd name="connsiteY3" fmla="*/ 143810 h 5884027"/>
              <a:gd name="connsiteX4" fmla="*/ 6800536 w 6800536"/>
              <a:gd name="connsiteY4" fmla="*/ 763243 h 58840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0536" h="5884027">
                <a:moveTo>
                  <a:pt x="0" y="1758835"/>
                </a:moveTo>
                <a:cubicBezTo>
                  <a:pt x="312174" y="2474132"/>
                  <a:pt x="2997655" y="5506091"/>
                  <a:pt x="3850858" y="5836688"/>
                </a:cubicBezTo>
                <a:cubicBezTo>
                  <a:pt x="4704061" y="6167285"/>
                  <a:pt x="5001233" y="4691230"/>
                  <a:pt x="5119220" y="3742417"/>
                </a:cubicBezTo>
                <a:cubicBezTo>
                  <a:pt x="5237207" y="2793604"/>
                  <a:pt x="4278562" y="640339"/>
                  <a:pt x="4558781" y="143810"/>
                </a:cubicBezTo>
                <a:cubicBezTo>
                  <a:pt x="4839000" y="-352719"/>
                  <a:pt x="6367917" y="581346"/>
                  <a:pt x="6800536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Freeform 141">
            <a:extLst>
              <a:ext uri="{FF2B5EF4-FFF2-40B4-BE49-F238E27FC236}">
                <a16:creationId xmlns:a16="http://schemas.microsoft.com/office/drawing/2014/main" id="{F034048C-FEFD-E0AA-B4E1-68962691C5BB}"/>
              </a:ext>
            </a:extLst>
          </p:cNvPr>
          <p:cNvSpPr/>
          <p:nvPr/>
        </p:nvSpPr>
        <p:spPr>
          <a:xfrm rot="20561463">
            <a:off x="29029981" y="15912760"/>
            <a:ext cx="8775884" cy="5594994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55527"/>
              <a:gd name="connsiteY0" fmla="*/ 3172466 h 5841831"/>
              <a:gd name="connsiteX1" fmla="*/ 1405849 w 4355527"/>
              <a:gd name="connsiteY1" fmla="*/ 5836688 h 5841831"/>
              <a:gd name="connsiteX2" fmla="*/ 2674211 w 4355527"/>
              <a:gd name="connsiteY2" fmla="*/ 3742417 h 5841831"/>
              <a:gd name="connsiteX3" fmla="*/ 2113772 w 4355527"/>
              <a:gd name="connsiteY3" fmla="*/ 143810 h 5841831"/>
              <a:gd name="connsiteX4" fmla="*/ 4355527 w 4355527"/>
              <a:gd name="connsiteY4" fmla="*/ 763243 h 5841831"/>
              <a:gd name="connsiteX0" fmla="*/ 0 w 4318043"/>
              <a:gd name="connsiteY0" fmla="*/ 3186639 h 5841594"/>
              <a:gd name="connsiteX1" fmla="*/ 1368365 w 4318043"/>
              <a:gd name="connsiteY1" fmla="*/ 5836688 h 5841594"/>
              <a:gd name="connsiteX2" fmla="*/ 2636727 w 4318043"/>
              <a:gd name="connsiteY2" fmla="*/ 3742417 h 5841594"/>
              <a:gd name="connsiteX3" fmla="*/ 2076288 w 4318043"/>
              <a:gd name="connsiteY3" fmla="*/ 143810 h 5841594"/>
              <a:gd name="connsiteX4" fmla="*/ 4318043 w 4318043"/>
              <a:gd name="connsiteY4" fmla="*/ 763243 h 5841594"/>
              <a:gd name="connsiteX0" fmla="*/ 0 w 4343846"/>
              <a:gd name="connsiteY0" fmla="*/ 3126992 h 5842623"/>
              <a:gd name="connsiteX1" fmla="*/ 1394168 w 4343846"/>
              <a:gd name="connsiteY1" fmla="*/ 5836688 h 5842623"/>
              <a:gd name="connsiteX2" fmla="*/ 2662530 w 4343846"/>
              <a:gd name="connsiteY2" fmla="*/ 3742417 h 5842623"/>
              <a:gd name="connsiteX3" fmla="*/ 2102091 w 4343846"/>
              <a:gd name="connsiteY3" fmla="*/ 143810 h 5842623"/>
              <a:gd name="connsiteX4" fmla="*/ 4343846 w 4343846"/>
              <a:gd name="connsiteY4" fmla="*/ 763243 h 5842623"/>
              <a:gd name="connsiteX0" fmla="*/ 0 w 6975840"/>
              <a:gd name="connsiteY0" fmla="*/ 1513896 h 5894075"/>
              <a:gd name="connsiteX1" fmla="*/ 4026162 w 6975840"/>
              <a:gd name="connsiteY1" fmla="*/ 5836688 h 5894075"/>
              <a:gd name="connsiteX2" fmla="*/ 5294524 w 6975840"/>
              <a:gd name="connsiteY2" fmla="*/ 3742417 h 5894075"/>
              <a:gd name="connsiteX3" fmla="*/ 4734085 w 6975840"/>
              <a:gd name="connsiteY3" fmla="*/ 143810 h 5894075"/>
              <a:gd name="connsiteX4" fmla="*/ 6975840 w 6975840"/>
              <a:gd name="connsiteY4" fmla="*/ 763243 h 5894075"/>
              <a:gd name="connsiteX0" fmla="*/ 0 w 6892261"/>
              <a:gd name="connsiteY0" fmla="*/ 1545496 h 5892745"/>
              <a:gd name="connsiteX1" fmla="*/ 3942583 w 6892261"/>
              <a:gd name="connsiteY1" fmla="*/ 5836688 h 5892745"/>
              <a:gd name="connsiteX2" fmla="*/ 5210945 w 6892261"/>
              <a:gd name="connsiteY2" fmla="*/ 3742417 h 5892745"/>
              <a:gd name="connsiteX3" fmla="*/ 4650506 w 6892261"/>
              <a:gd name="connsiteY3" fmla="*/ 143810 h 5892745"/>
              <a:gd name="connsiteX4" fmla="*/ 6892261 w 6892261"/>
              <a:gd name="connsiteY4" fmla="*/ 763243 h 58927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92261" h="5892745">
                <a:moveTo>
                  <a:pt x="0" y="1545496"/>
                </a:moveTo>
                <a:cubicBezTo>
                  <a:pt x="312174" y="2260793"/>
                  <a:pt x="3074092" y="5470535"/>
                  <a:pt x="3942583" y="5836688"/>
                </a:cubicBezTo>
                <a:cubicBezTo>
                  <a:pt x="4811074" y="6202842"/>
                  <a:pt x="5092958" y="4691230"/>
                  <a:pt x="5210945" y="3742417"/>
                </a:cubicBezTo>
                <a:cubicBezTo>
                  <a:pt x="5328932" y="2793604"/>
                  <a:pt x="4370287" y="640339"/>
                  <a:pt x="4650506" y="143810"/>
                </a:cubicBezTo>
                <a:cubicBezTo>
                  <a:pt x="4930725" y="-352719"/>
                  <a:pt x="6459642" y="581346"/>
                  <a:pt x="6892261" y="76324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757A6E37-DA04-69B2-5BF2-9E17A31CBAC9}"/>
              </a:ext>
            </a:extLst>
          </p:cNvPr>
          <p:cNvSpPr txBox="1"/>
          <p:nvPr/>
        </p:nvSpPr>
        <p:spPr>
          <a:xfrm>
            <a:off x="33893727" y="19119508"/>
            <a:ext cx="4349897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224,342</a:t>
            </a:r>
          </a:p>
        </p:txBody>
      </p:sp>
      <p:sp>
        <p:nvSpPr>
          <p:cNvPr id="148" name="TextBox 147">
            <a:extLst>
              <a:ext uri="{FF2B5EF4-FFF2-40B4-BE49-F238E27FC236}">
                <a16:creationId xmlns:a16="http://schemas.microsoft.com/office/drawing/2014/main" id="{2AAEE768-C781-052A-5C9C-84C2EFD1FFA6}"/>
              </a:ext>
            </a:extLst>
          </p:cNvPr>
          <p:cNvSpPr txBox="1"/>
          <p:nvPr/>
        </p:nvSpPr>
        <p:spPr>
          <a:xfrm>
            <a:off x="28340883" y="12177366"/>
            <a:ext cx="3337346" cy="21544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Hist*</a:t>
            </a:r>
          </a:p>
          <a:p>
            <a:r>
              <a:rPr lang="en-US" sz="5400" dirty="0"/>
              <a:t>1850-2022</a:t>
            </a:r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DD23362C-224F-9870-36E5-CEE888BD76DE}"/>
              </a:ext>
            </a:extLst>
          </p:cNvPr>
          <p:cNvSpPr txBox="1"/>
          <p:nvPr/>
        </p:nvSpPr>
        <p:spPr>
          <a:xfrm>
            <a:off x="40158265" y="19119508"/>
            <a:ext cx="580003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4,356 → 841</a:t>
            </a:r>
          </a:p>
        </p:txBody>
      </p:sp>
      <p:sp>
        <p:nvSpPr>
          <p:cNvPr id="150" name="Freeform 149">
            <a:extLst>
              <a:ext uri="{FF2B5EF4-FFF2-40B4-BE49-F238E27FC236}">
                <a16:creationId xmlns:a16="http://schemas.microsoft.com/office/drawing/2014/main" id="{8840CEE5-1A72-2EF1-EC37-BEA2BBCB33A8}"/>
              </a:ext>
            </a:extLst>
          </p:cNvPr>
          <p:cNvSpPr/>
          <p:nvPr/>
        </p:nvSpPr>
        <p:spPr>
          <a:xfrm rot="20561463">
            <a:off x="39568008" y="15940713"/>
            <a:ext cx="8553800" cy="5664203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  <a:gd name="connsiteX0" fmla="*/ 0 w 6733460"/>
              <a:gd name="connsiteY0" fmla="*/ 1498037 h 5409297"/>
              <a:gd name="connsiteX1" fmla="*/ 3783782 w 6733460"/>
              <a:gd name="connsiteY1" fmla="*/ 5371868 h 5409297"/>
              <a:gd name="connsiteX2" fmla="*/ 5052144 w 6733460"/>
              <a:gd name="connsiteY2" fmla="*/ 3277597 h 5409297"/>
              <a:gd name="connsiteX3" fmla="*/ 5314071 w 6733460"/>
              <a:gd name="connsiteY3" fmla="*/ 251235 h 5409297"/>
              <a:gd name="connsiteX4" fmla="*/ 6733460 w 6733460"/>
              <a:gd name="connsiteY4" fmla="*/ 298423 h 5409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33460" h="5409297">
                <a:moveTo>
                  <a:pt x="0" y="1498037"/>
                </a:moveTo>
                <a:cubicBezTo>
                  <a:pt x="312174" y="2213334"/>
                  <a:pt x="2941758" y="5075275"/>
                  <a:pt x="3783782" y="5371868"/>
                </a:cubicBezTo>
                <a:cubicBezTo>
                  <a:pt x="4625806" y="5668461"/>
                  <a:pt x="4797096" y="4131036"/>
                  <a:pt x="5052144" y="3277597"/>
                </a:cubicBezTo>
                <a:cubicBezTo>
                  <a:pt x="5307192" y="2424158"/>
                  <a:pt x="5033852" y="747764"/>
                  <a:pt x="5314071" y="251235"/>
                </a:cubicBezTo>
                <a:cubicBezTo>
                  <a:pt x="5594290" y="-245294"/>
                  <a:pt x="6300841" y="116526"/>
                  <a:pt x="6733460" y="298423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1" name="Freeform 150">
            <a:extLst>
              <a:ext uri="{FF2B5EF4-FFF2-40B4-BE49-F238E27FC236}">
                <a16:creationId xmlns:a16="http://schemas.microsoft.com/office/drawing/2014/main" id="{C81386A0-F64D-DE0C-86FD-9260C0086912}"/>
              </a:ext>
            </a:extLst>
          </p:cNvPr>
          <p:cNvSpPr/>
          <p:nvPr/>
        </p:nvSpPr>
        <p:spPr>
          <a:xfrm rot="20561463">
            <a:off x="40195402" y="18032201"/>
            <a:ext cx="5195865" cy="3831581"/>
          </a:xfrm>
          <a:custGeom>
            <a:avLst/>
            <a:gdLst>
              <a:gd name="connsiteX0" fmla="*/ 0 w 3952568"/>
              <a:gd name="connsiteY0" fmla="*/ 4538830 h 5852702"/>
              <a:gd name="connsiteX1" fmla="*/ 1002890 w 3952568"/>
              <a:gd name="connsiteY1" fmla="*/ 5836688 h 5852702"/>
              <a:gd name="connsiteX2" fmla="*/ 2271252 w 3952568"/>
              <a:gd name="connsiteY2" fmla="*/ 3742417 h 5852702"/>
              <a:gd name="connsiteX3" fmla="*/ 1710813 w 3952568"/>
              <a:gd name="connsiteY3" fmla="*/ 143810 h 5852702"/>
              <a:gd name="connsiteX4" fmla="*/ 3952568 w 3952568"/>
              <a:gd name="connsiteY4" fmla="*/ 763243 h 5852702"/>
              <a:gd name="connsiteX0" fmla="*/ 0 w 4309271"/>
              <a:gd name="connsiteY0" fmla="*/ 3472669 h 5837924"/>
              <a:gd name="connsiteX1" fmla="*/ 1359593 w 4309271"/>
              <a:gd name="connsiteY1" fmla="*/ 5836688 h 5837924"/>
              <a:gd name="connsiteX2" fmla="*/ 2627955 w 4309271"/>
              <a:gd name="connsiteY2" fmla="*/ 3742417 h 5837924"/>
              <a:gd name="connsiteX3" fmla="*/ 2067516 w 4309271"/>
              <a:gd name="connsiteY3" fmla="*/ 143810 h 5837924"/>
              <a:gd name="connsiteX4" fmla="*/ 4309271 w 4309271"/>
              <a:gd name="connsiteY4" fmla="*/ 763243 h 5837924"/>
              <a:gd name="connsiteX0" fmla="*/ 0 w 6733460"/>
              <a:gd name="connsiteY0" fmla="*/ 1962857 h 5876147"/>
              <a:gd name="connsiteX1" fmla="*/ 3783782 w 6733460"/>
              <a:gd name="connsiteY1" fmla="*/ 5836688 h 5876147"/>
              <a:gd name="connsiteX2" fmla="*/ 5052144 w 6733460"/>
              <a:gd name="connsiteY2" fmla="*/ 3742417 h 5876147"/>
              <a:gd name="connsiteX3" fmla="*/ 4491705 w 6733460"/>
              <a:gd name="connsiteY3" fmla="*/ 143810 h 5876147"/>
              <a:gd name="connsiteX4" fmla="*/ 6733460 w 6733460"/>
              <a:gd name="connsiteY4" fmla="*/ 763243 h 5876147"/>
              <a:gd name="connsiteX0" fmla="*/ 0 w 6733460"/>
              <a:gd name="connsiteY0" fmla="*/ 1962857 h 5855447"/>
              <a:gd name="connsiteX1" fmla="*/ 3783782 w 6733460"/>
              <a:gd name="connsiteY1" fmla="*/ 5836688 h 5855447"/>
              <a:gd name="connsiteX2" fmla="*/ 4491705 w 6733460"/>
              <a:gd name="connsiteY2" fmla="*/ 143810 h 5855447"/>
              <a:gd name="connsiteX3" fmla="*/ 6733460 w 6733460"/>
              <a:gd name="connsiteY3" fmla="*/ 763243 h 5855447"/>
              <a:gd name="connsiteX0" fmla="*/ 0 w 6733460"/>
              <a:gd name="connsiteY0" fmla="*/ 1199614 h 5082013"/>
              <a:gd name="connsiteX1" fmla="*/ 3783782 w 6733460"/>
              <a:gd name="connsiteY1" fmla="*/ 5073445 h 5082013"/>
              <a:gd name="connsiteX2" fmla="*/ 6733460 w 6733460"/>
              <a:gd name="connsiteY2" fmla="*/ 0 h 5082013"/>
              <a:gd name="connsiteX0" fmla="*/ 0 w 3783782"/>
              <a:gd name="connsiteY0" fmla="*/ 0 h 3882399"/>
              <a:gd name="connsiteX1" fmla="*/ 3783782 w 3783782"/>
              <a:gd name="connsiteY1" fmla="*/ 3873831 h 3882399"/>
              <a:gd name="connsiteX0" fmla="*/ 0 w 4168381"/>
              <a:gd name="connsiteY0" fmla="*/ 0 h 4091135"/>
              <a:gd name="connsiteX1" fmla="*/ 4168381 w 4168381"/>
              <a:gd name="connsiteY1" fmla="*/ 4083050 h 4091135"/>
              <a:gd name="connsiteX0" fmla="*/ 0 w 4041348"/>
              <a:gd name="connsiteY0" fmla="*/ 0 h 3767353"/>
              <a:gd name="connsiteX1" fmla="*/ 4041348 w 4041348"/>
              <a:gd name="connsiteY1" fmla="*/ 3758494 h 3767353"/>
              <a:gd name="connsiteX0" fmla="*/ 0 w 3989464"/>
              <a:gd name="connsiteY0" fmla="*/ 0 h 3832655"/>
              <a:gd name="connsiteX1" fmla="*/ 3989464 w 3989464"/>
              <a:gd name="connsiteY1" fmla="*/ 3823964 h 3832655"/>
              <a:gd name="connsiteX0" fmla="*/ 0 w 3989464"/>
              <a:gd name="connsiteY0" fmla="*/ 0 h 3832562"/>
              <a:gd name="connsiteX1" fmla="*/ 3989464 w 3989464"/>
              <a:gd name="connsiteY1" fmla="*/ 3823964 h 3832562"/>
              <a:gd name="connsiteX0" fmla="*/ 0 w 4019347"/>
              <a:gd name="connsiteY0" fmla="*/ 0 h 3716527"/>
              <a:gd name="connsiteX1" fmla="*/ 4019347 w 4019347"/>
              <a:gd name="connsiteY1" fmla="*/ 3707633 h 3716527"/>
              <a:gd name="connsiteX0" fmla="*/ 0 w 4144079"/>
              <a:gd name="connsiteY0" fmla="*/ 0 h 3572638"/>
              <a:gd name="connsiteX1" fmla="*/ 4144079 w 4144079"/>
              <a:gd name="connsiteY1" fmla="*/ 3563347 h 3572638"/>
              <a:gd name="connsiteX0" fmla="*/ 0 w 4088191"/>
              <a:gd name="connsiteY0" fmla="*/ 0 h 3671341"/>
              <a:gd name="connsiteX1" fmla="*/ 4088191 w 4088191"/>
              <a:gd name="connsiteY1" fmla="*/ 3662326 h 3671341"/>
              <a:gd name="connsiteX0" fmla="*/ 0 w 4088191"/>
              <a:gd name="connsiteY0" fmla="*/ 0 h 3694149"/>
              <a:gd name="connsiteX1" fmla="*/ 4088191 w 4088191"/>
              <a:gd name="connsiteY1" fmla="*/ 3662326 h 3694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4088191" h="3694149">
                <a:moveTo>
                  <a:pt x="0" y="0"/>
                </a:moveTo>
                <a:cubicBezTo>
                  <a:pt x="549817" y="677514"/>
                  <a:pt x="3258846" y="4056151"/>
                  <a:pt x="4088191" y="3662326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14CF022C-86E0-883F-FEA6-0171B3DC8B0C}"/>
              </a:ext>
            </a:extLst>
          </p:cNvPr>
          <p:cNvSpPr txBox="1"/>
          <p:nvPr/>
        </p:nvSpPr>
        <p:spPr>
          <a:xfrm>
            <a:off x="39885070" y="11816564"/>
            <a:ext cx="667007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dirty="0"/>
              <a:t>Transient </a:t>
            </a:r>
            <a:r>
              <a:rPr lang="en-US" sz="6000" dirty="0" err="1"/>
              <a:t>Clim</a:t>
            </a:r>
            <a:r>
              <a:rPr lang="en-US" sz="6000" dirty="0"/>
              <a:t> Resp.</a:t>
            </a:r>
          </a:p>
          <a:p>
            <a:r>
              <a:rPr lang="en-US" sz="6000" dirty="0"/>
              <a:t>Temp. Anomaly</a:t>
            </a:r>
          </a:p>
          <a:p>
            <a:r>
              <a:rPr lang="en-US" sz="6000" dirty="0"/>
              <a:t>CO</a:t>
            </a:r>
            <a:r>
              <a:rPr lang="en-US" sz="6000" baseline="-25000" dirty="0"/>
              <a:t>2</a:t>
            </a:r>
            <a:r>
              <a:rPr lang="en-US" sz="6000" dirty="0"/>
              <a:t> concentration</a:t>
            </a:r>
          </a:p>
          <a:p>
            <a:r>
              <a:rPr lang="en-US" sz="6000" dirty="0"/>
              <a:t>Ocean heat </a:t>
            </a:r>
            <a:r>
              <a:rPr lang="en-US" sz="6000" dirty="0" err="1"/>
              <a:t>Δ</a:t>
            </a:r>
            <a:endParaRPr lang="en-US" sz="6000" dirty="0"/>
          </a:p>
        </p:txBody>
      </p:sp>
      <p:sp>
        <p:nvSpPr>
          <p:cNvPr id="153" name="Arc 152">
            <a:extLst>
              <a:ext uri="{FF2B5EF4-FFF2-40B4-BE49-F238E27FC236}">
                <a16:creationId xmlns:a16="http://schemas.microsoft.com/office/drawing/2014/main" id="{7E95A053-80C1-1AE6-C564-A9D5A11AC206}"/>
              </a:ext>
            </a:extLst>
          </p:cNvPr>
          <p:cNvSpPr/>
          <p:nvPr/>
        </p:nvSpPr>
        <p:spPr>
          <a:xfrm rot="6459279">
            <a:off x="25867672" y="14135479"/>
            <a:ext cx="2459496" cy="2560320"/>
          </a:xfrm>
          <a:prstGeom prst="arc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4" name="Arc 153">
            <a:extLst>
              <a:ext uri="{FF2B5EF4-FFF2-40B4-BE49-F238E27FC236}">
                <a16:creationId xmlns:a16="http://schemas.microsoft.com/office/drawing/2014/main" id="{8C79A7C9-7878-D3CA-3590-C2DF8F7EE7B1}"/>
              </a:ext>
            </a:extLst>
          </p:cNvPr>
          <p:cNvSpPr/>
          <p:nvPr/>
        </p:nvSpPr>
        <p:spPr>
          <a:xfrm rot="6459279">
            <a:off x="36662052" y="14026367"/>
            <a:ext cx="2459496" cy="2560320"/>
          </a:xfrm>
          <a:prstGeom prst="arc">
            <a:avLst/>
          </a:prstGeom>
          <a:ln w="76200">
            <a:prstDash val="sys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7B5907-004D-FB73-EF8A-AEB94F4EE2BF}"/>
              </a:ext>
            </a:extLst>
          </p:cNvPr>
          <p:cNvSpPr txBox="1"/>
          <p:nvPr/>
        </p:nvSpPr>
        <p:spPr>
          <a:xfrm>
            <a:off x="18821137" y="13855565"/>
            <a:ext cx="333954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0" dirty="0"/>
              <a:t>MCMC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E5BF6A-44D3-9C18-DE5B-7F11C4CBEBE4}"/>
              </a:ext>
            </a:extLst>
          </p:cNvPr>
          <p:cNvSpPr txBox="1"/>
          <p:nvPr/>
        </p:nvSpPr>
        <p:spPr>
          <a:xfrm>
            <a:off x="17797451" y="19264632"/>
            <a:ext cx="45959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>
                <a:solidFill>
                  <a:srgbClr val="0070C0"/>
                </a:solidFill>
              </a:rPr>
              <a:t>45 params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1D80887-FA50-C04F-304E-ACDE37F798FA}"/>
              </a:ext>
            </a:extLst>
          </p:cNvPr>
          <p:cNvSpPr txBox="1"/>
          <p:nvPr/>
        </p:nvSpPr>
        <p:spPr>
          <a:xfrm>
            <a:off x="1460902" y="8100099"/>
            <a:ext cx="8668658" cy="173483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Forcings</a:t>
            </a:r>
          </a:p>
          <a:p>
            <a:endParaRPr lang="en-US" sz="8800" u="sng" dirty="0"/>
          </a:p>
          <a:p>
            <a:r>
              <a:rPr lang="en-US" sz="8000" dirty="0"/>
              <a:t>Plank Feedback</a:t>
            </a:r>
          </a:p>
          <a:p>
            <a:r>
              <a:rPr lang="en-US" sz="8000" dirty="0"/>
              <a:t>GHGs</a:t>
            </a:r>
            <a:endParaRPr lang="en-US" sz="8000" baseline="-25000" dirty="0"/>
          </a:p>
          <a:p>
            <a:r>
              <a:rPr lang="en-US" sz="8000" dirty="0"/>
              <a:t>Strat. H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Land use </a:t>
            </a:r>
            <a:r>
              <a:rPr lang="en-US" sz="8000" dirty="0" err="1"/>
              <a:t>Δ</a:t>
            </a:r>
            <a:endParaRPr lang="en-US" sz="8000" dirty="0"/>
          </a:p>
          <a:p>
            <a:r>
              <a:rPr lang="en-US" sz="8000" dirty="0"/>
              <a:t>Snow black carbon</a:t>
            </a:r>
          </a:p>
          <a:p>
            <a:r>
              <a:rPr lang="en-US" sz="8000" dirty="0"/>
              <a:t>Volcanic</a:t>
            </a:r>
          </a:p>
          <a:p>
            <a:r>
              <a:rPr lang="en-US" sz="8000" dirty="0"/>
              <a:t>Aerosol – Rad</a:t>
            </a:r>
          </a:p>
          <a:p>
            <a:r>
              <a:rPr lang="en-US" sz="8000" dirty="0"/>
              <a:t>Aerosol – Cloud</a:t>
            </a:r>
          </a:p>
          <a:p>
            <a:r>
              <a:rPr lang="en-US" sz="8000" dirty="0"/>
              <a:t>Solar </a:t>
            </a:r>
            <a:r>
              <a:rPr lang="en-US" sz="8000" dirty="0" err="1"/>
              <a:t>insolat</a:t>
            </a:r>
            <a:r>
              <a:rPr lang="en-US" sz="8000" dirty="0"/>
              <a:t>. </a:t>
            </a:r>
          </a:p>
          <a:p>
            <a:r>
              <a:rPr lang="en-US" sz="8000" dirty="0"/>
              <a:t>Contrails</a:t>
            </a:r>
          </a:p>
          <a:p>
            <a:r>
              <a:rPr lang="en-US" sz="8000" dirty="0"/>
              <a:t>Ozone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25648517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Sun">
            <a:extLst>
              <a:ext uri="{FF2B5EF4-FFF2-40B4-BE49-F238E27FC236}">
                <a16:creationId xmlns:a16="http://schemas.microsoft.com/office/drawing/2014/main" id="{6AE1F3BA-389B-1AD5-05F1-C5BFEEF0D137}"/>
              </a:ext>
            </a:extLst>
          </p:cNvPr>
          <p:cNvSpPr/>
          <p:nvPr/>
        </p:nvSpPr>
        <p:spPr>
          <a:xfrm>
            <a:off x="13686672" y="11532186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13" name="Sun">
            <a:extLst>
              <a:ext uri="{FF2B5EF4-FFF2-40B4-BE49-F238E27FC236}">
                <a16:creationId xmlns:a16="http://schemas.microsoft.com/office/drawing/2014/main" id="{EAE4B23F-6669-E226-C5F3-2F021D2B7DEE}"/>
              </a:ext>
            </a:extLst>
          </p:cNvPr>
          <p:cNvSpPr/>
          <p:nvPr/>
        </p:nvSpPr>
        <p:spPr>
          <a:xfrm>
            <a:off x="14323774" y="5079109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9" name="Straight Connector 208">
            <a:extLst>
              <a:ext uri="{FF2B5EF4-FFF2-40B4-BE49-F238E27FC236}">
                <a16:creationId xmlns:a16="http://schemas.microsoft.com/office/drawing/2014/main" id="{7C0BC5A9-D66E-D868-97D3-885476739134}"/>
              </a:ext>
            </a:extLst>
          </p:cNvPr>
          <p:cNvCxnSpPr>
            <a:cxnSpLocks/>
          </p:cNvCxnSpPr>
          <p:nvPr/>
        </p:nvCxnSpPr>
        <p:spPr>
          <a:xfrm>
            <a:off x="18362674" y="13785212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Straight Connector 205">
            <a:extLst>
              <a:ext uri="{FF2B5EF4-FFF2-40B4-BE49-F238E27FC236}">
                <a16:creationId xmlns:a16="http://schemas.microsoft.com/office/drawing/2014/main" id="{3657BB49-1F53-F446-06D6-4AF20206C5F3}"/>
              </a:ext>
            </a:extLst>
          </p:cNvPr>
          <p:cNvCxnSpPr/>
          <p:nvPr/>
        </p:nvCxnSpPr>
        <p:spPr>
          <a:xfrm>
            <a:off x="19544767" y="7282154"/>
            <a:ext cx="2957205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Line">
            <a:extLst>
              <a:ext uri="{FF2B5EF4-FFF2-40B4-BE49-F238E27FC236}">
                <a16:creationId xmlns:a16="http://schemas.microsoft.com/office/drawing/2014/main" id="{BCDEB0DE-5B43-D81A-772C-0B438775E1F5}"/>
              </a:ext>
            </a:extLst>
          </p:cNvPr>
          <p:cNvSpPr/>
          <p:nvPr/>
        </p:nvSpPr>
        <p:spPr>
          <a:xfrm flipV="1">
            <a:off x="18062323" y="11916095"/>
            <a:ext cx="578250" cy="246248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" name="Land">
            <a:extLst>
              <a:ext uri="{FF2B5EF4-FFF2-40B4-BE49-F238E27FC236}">
                <a16:creationId xmlns:a16="http://schemas.microsoft.com/office/drawing/2014/main" id="{B9083E31-E600-3F57-CD11-DF6384FA1FCA}"/>
              </a:ext>
            </a:extLst>
          </p:cNvPr>
          <p:cNvSpPr/>
          <p:nvPr/>
        </p:nvSpPr>
        <p:spPr>
          <a:xfrm>
            <a:off x="14518463" y="8216038"/>
            <a:ext cx="3205636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10" name="Surface Ocean">
            <a:extLst>
              <a:ext uri="{FF2B5EF4-FFF2-40B4-BE49-F238E27FC236}">
                <a16:creationId xmlns:a16="http://schemas.microsoft.com/office/drawing/2014/main" id="{FD8CE391-66AC-794A-5E7E-6CE1D8FB6AC3}"/>
              </a:ext>
            </a:extLst>
          </p:cNvPr>
          <p:cNvSpPr/>
          <p:nvPr/>
        </p:nvSpPr>
        <p:spPr>
          <a:xfrm>
            <a:off x="17722576" y="8216038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11" name="Rectangle">
            <a:extLst>
              <a:ext uri="{FF2B5EF4-FFF2-40B4-BE49-F238E27FC236}">
                <a16:creationId xmlns:a16="http://schemas.microsoft.com/office/drawing/2014/main" id="{0D06A07A-D737-BBA8-1D17-9078636785BB}"/>
              </a:ext>
            </a:extLst>
          </p:cNvPr>
          <p:cNvSpPr/>
          <p:nvPr/>
        </p:nvSpPr>
        <p:spPr>
          <a:xfrm>
            <a:off x="14518462" y="8217579"/>
            <a:ext cx="7556645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Deep Ocean">
            <a:extLst>
              <a:ext uri="{FF2B5EF4-FFF2-40B4-BE49-F238E27FC236}">
                <a16:creationId xmlns:a16="http://schemas.microsoft.com/office/drawing/2014/main" id="{D9516459-94C8-AC0C-2B55-46CCD7590135}"/>
              </a:ext>
            </a:extLst>
          </p:cNvPr>
          <p:cNvSpPr/>
          <p:nvPr/>
        </p:nvSpPr>
        <p:spPr>
          <a:xfrm>
            <a:off x="15209565" y="9111069"/>
            <a:ext cx="6862015" cy="180417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lang="en-US" sz="2800" kern="0" dirty="0"/>
              <a:t>Deep</a:t>
            </a:r>
            <a:r>
              <a:rPr sz="2800" kern="0" dirty="0"/>
              <a:t> Ocean</a:t>
            </a:r>
          </a:p>
        </p:txBody>
      </p:sp>
      <p:sp>
        <p:nvSpPr>
          <p:cNvPr id="14" name="Line">
            <a:extLst>
              <a:ext uri="{FF2B5EF4-FFF2-40B4-BE49-F238E27FC236}">
                <a16:creationId xmlns:a16="http://schemas.microsoft.com/office/drawing/2014/main" id="{30029029-1F48-82B9-9DA9-E103577BD274}"/>
              </a:ext>
            </a:extLst>
          </p:cNvPr>
          <p:cNvSpPr/>
          <p:nvPr/>
        </p:nvSpPr>
        <p:spPr>
          <a:xfrm>
            <a:off x="15340287" y="5964823"/>
            <a:ext cx="1027734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" name="Line">
            <a:extLst>
              <a:ext uri="{FF2B5EF4-FFF2-40B4-BE49-F238E27FC236}">
                <a16:creationId xmlns:a16="http://schemas.microsoft.com/office/drawing/2014/main" id="{C8B33BD4-6F7A-2D41-9721-A7622DBB07E1}"/>
              </a:ext>
            </a:extLst>
          </p:cNvPr>
          <p:cNvSpPr/>
          <p:nvPr/>
        </p:nvSpPr>
        <p:spPr>
          <a:xfrm>
            <a:off x="16436708" y="6628653"/>
            <a:ext cx="1027734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" name="Line">
            <a:extLst>
              <a:ext uri="{FF2B5EF4-FFF2-40B4-BE49-F238E27FC236}">
                <a16:creationId xmlns:a16="http://schemas.microsoft.com/office/drawing/2014/main" id="{AD153010-BF67-6B01-323E-E758B66992F5}"/>
              </a:ext>
            </a:extLst>
          </p:cNvPr>
          <p:cNvSpPr/>
          <p:nvPr/>
        </p:nvSpPr>
        <p:spPr>
          <a:xfrm>
            <a:off x="17533129" y="7310140"/>
            <a:ext cx="1027733" cy="607173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7" name="Line">
            <a:extLst>
              <a:ext uri="{FF2B5EF4-FFF2-40B4-BE49-F238E27FC236}">
                <a16:creationId xmlns:a16="http://schemas.microsoft.com/office/drawing/2014/main" id="{4693F931-6F9B-E987-083E-31FCDA41BC60}"/>
              </a:ext>
            </a:extLst>
          </p:cNvPr>
          <p:cNvSpPr/>
          <p:nvPr/>
        </p:nvSpPr>
        <p:spPr>
          <a:xfrm flipV="1">
            <a:off x="19456171" y="7340072"/>
            <a:ext cx="843137" cy="509460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" name="Line">
            <a:extLst>
              <a:ext uri="{FF2B5EF4-FFF2-40B4-BE49-F238E27FC236}">
                <a16:creationId xmlns:a16="http://schemas.microsoft.com/office/drawing/2014/main" id="{9B04497B-B674-3B82-53FC-E6E1CA225BE1}"/>
              </a:ext>
            </a:extLst>
          </p:cNvPr>
          <p:cNvSpPr/>
          <p:nvPr/>
        </p:nvSpPr>
        <p:spPr>
          <a:xfrm flipV="1">
            <a:off x="20365168" y="6731396"/>
            <a:ext cx="910632" cy="550757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" name="Line">
            <a:extLst>
              <a:ext uri="{FF2B5EF4-FFF2-40B4-BE49-F238E27FC236}">
                <a16:creationId xmlns:a16="http://schemas.microsoft.com/office/drawing/2014/main" id="{FE12EBCC-4AE6-B522-C675-975F64CE340B}"/>
              </a:ext>
            </a:extLst>
          </p:cNvPr>
          <p:cNvSpPr/>
          <p:nvPr/>
        </p:nvSpPr>
        <p:spPr>
          <a:xfrm>
            <a:off x="15949929" y="6599801"/>
            <a:ext cx="1118786" cy="0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" name="Line">
            <a:extLst>
              <a:ext uri="{FF2B5EF4-FFF2-40B4-BE49-F238E27FC236}">
                <a16:creationId xmlns:a16="http://schemas.microsoft.com/office/drawing/2014/main" id="{8410281A-5410-8140-E3FA-7D7982116D74}"/>
              </a:ext>
            </a:extLst>
          </p:cNvPr>
          <p:cNvSpPr/>
          <p:nvPr/>
        </p:nvSpPr>
        <p:spPr>
          <a:xfrm flipV="1">
            <a:off x="18791349" y="5835161"/>
            <a:ext cx="724715" cy="193054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" name="Shape">
            <a:extLst>
              <a:ext uri="{FF2B5EF4-FFF2-40B4-BE49-F238E27FC236}">
                <a16:creationId xmlns:a16="http://schemas.microsoft.com/office/drawing/2014/main" id="{1E586D37-9D4A-3DE7-1625-00BC07FB4A12}"/>
              </a:ext>
            </a:extLst>
          </p:cNvPr>
          <p:cNvSpPr/>
          <p:nvPr/>
        </p:nvSpPr>
        <p:spPr>
          <a:xfrm>
            <a:off x="17668788" y="6879456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" name="Shape">
            <a:extLst>
              <a:ext uri="{FF2B5EF4-FFF2-40B4-BE49-F238E27FC236}">
                <a16:creationId xmlns:a16="http://schemas.microsoft.com/office/drawing/2014/main" id="{C94692F5-1635-8EFC-2DF7-DB6A4BE99B2A}"/>
              </a:ext>
            </a:extLst>
          </p:cNvPr>
          <p:cNvSpPr/>
          <p:nvPr/>
        </p:nvSpPr>
        <p:spPr>
          <a:xfrm>
            <a:off x="16743485" y="7228643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" name="Volcano">
            <a:extLst>
              <a:ext uri="{FF2B5EF4-FFF2-40B4-BE49-F238E27FC236}">
                <a16:creationId xmlns:a16="http://schemas.microsoft.com/office/drawing/2014/main" id="{C0452E66-C282-5245-1432-AB1908E42054}"/>
              </a:ext>
            </a:extLst>
          </p:cNvPr>
          <p:cNvSpPr/>
          <p:nvPr/>
        </p:nvSpPr>
        <p:spPr>
          <a:xfrm>
            <a:off x="15560809" y="7821461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4" name="Connection Line">
            <a:extLst>
              <a:ext uri="{FF2B5EF4-FFF2-40B4-BE49-F238E27FC236}">
                <a16:creationId xmlns:a16="http://schemas.microsoft.com/office/drawing/2014/main" id="{59C36BC9-E154-F7DE-E3C4-E80849C4AF2B}"/>
              </a:ext>
            </a:extLst>
          </p:cNvPr>
          <p:cNvSpPr/>
          <p:nvPr/>
        </p:nvSpPr>
        <p:spPr>
          <a:xfrm>
            <a:off x="15652301" y="6599983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" name="Line">
            <a:extLst>
              <a:ext uri="{FF2B5EF4-FFF2-40B4-BE49-F238E27FC236}">
                <a16:creationId xmlns:a16="http://schemas.microsoft.com/office/drawing/2014/main" id="{EDAD3A42-4A73-A966-4D93-9D50CD89655D}"/>
              </a:ext>
            </a:extLst>
          </p:cNvPr>
          <p:cNvSpPr/>
          <p:nvPr/>
        </p:nvSpPr>
        <p:spPr>
          <a:xfrm flipV="1">
            <a:off x="16547752" y="5705097"/>
            <a:ext cx="303290" cy="82272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9" name="Line">
            <a:extLst>
              <a:ext uri="{FF2B5EF4-FFF2-40B4-BE49-F238E27FC236}">
                <a16:creationId xmlns:a16="http://schemas.microsoft.com/office/drawing/2014/main" id="{79BC0E62-9518-9EF9-9D5B-92E3C9715280}"/>
              </a:ext>
            </a:extLst>
          </p:cNvPr>
          <p:cNvSpPr/>
          <p:nvPr/>
        </p:nvSpPr>
        <p:spPr>
          <a:xfrm flipV="1">
            <a:off x="17480388" y="5815019"/>
            <a:ext cx="502194" cy="126665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1" name="Shape">
            <a:extLst>
              <a:ext uri="{FF2B5EF4-FFF2-40B4-BE49-F238E27FC236}">
                <a16:creationId xmlns:a16="http://schemas.microsoft.com/office/drawing/2014/main" id="{025B2E77-AC56-CA8D-BFB8-61F548F6C8A5}"/>
              </a:ext>
            </a:extLst>
          </p:cNvPr>
          <p:cNvSpPr/>
          <p:nvPr/>
        </p:nvSpPr>
        <p:spPr>
          <a:xfrm>
            <a:off x="20228058" y="661822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Shape">
            <a:extLst>
              <a:ext uri="{FF2B5EF4-FFF2-40B4-BE49-F238E27FC236}">
                <a16:creationId xmlns:a16="http://schemas.microsoft.com/office/drawing/2014/main" id="{35C9CDFC-C9D0-F734-4E3C-684E686B21C9}"/>
              </a:ext>
            </a:extLst>
          </p:cNvPr>
          <p:cNvSpPr/>
          <p:nvPr/>
        </p:nvSpPr>
        <p:spPr>
          <a:xfrm>
            <a:off x="20640448" y="642292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Shape">
            <a:extLst>
              <a:ext uri="{FF2B5EF4-FFF2-40B4-BE49-F238E27FC236}">
                <a16:creationId xmlns:a16="http://schemas.microsoft.com/office/drawing/2014/main" id="{97120290-6B92-6FA9-502B-CFA50F97F28F}"/>
              </a:ext>
            </a:extLst>
          </p:cNvPr>
          <p:cNvSpPr/>
          <p:nvPr/>
        </p:nvSpPr>
        <p:spPr>
          <a:xfrm>
            <a:off x="21590723" y="663747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Shape">
            <a:extLst>
              <a:ext uri="{FF2B5EF4-FFF2-40B4-BE49-F238E27FC236}">
                <a16:creationId xmlns:a16="http://schemas.microsoft.com/office/drawing/2014/main" id="{27427DDF-A5ED-907E-BA2C-38035D402280}"/>
              </a:ext>
            </a:extLst>
          </p:cNvPr>
          <p:cNvSpPr/>
          <p:nvPr/>
        </p:nvSpPr>
        <p:spPr>
          <a:xfrm>
            <a:off x="22156723" y="6262971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Line">
            <a:extLst>
              <a:ext uri="{FF2B5EF4-FFF2-40B4-BE49-F238E27FC236}">
                <a16:creationId xmlns:a16="http://schemas.microsoft.com/office/drawing/2014/main" id="{99A9CAFF-3434-C406-EE43-C29D288420D2}"/>
              </a:ext>
            </a:extLst>
          </p:cNvPr>
          <p:cNvSpPr/>
          <p:nvPr/>
        </p:nvSpPr>
        <p:spPr>
          <a:xfrm flipV="1">
            <a:off x="21818042" y="5996624"/>
            <a:ext cx="824190" cy="494858"/>
          </a:xfrm>
          <a:prstGeom prst="line">
            <a:avLst/>
          </a:prstGeom>
          <a:ln w="1270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7" name="Line">
            <a:extLst>
              <a:ext uri="{FF2B5EF4-FFF2-40B4-BE49-F238E27FC236}">
                <a16:creationId xmlns:a16="http://schemas.microsoft.com/office/drawing/2014/main" id="{357F122C-D586-853B-3B86-F89EFF9DC197}"/>
              </a:ext>
            </a:extLst>
          </p:cNvPr>
          <p:cNvSpPr/>
          <p:nvPr/>
        </p:nvSpPr>
        <p:spPr>
          <a:xfrm>
            <a:off x="20316845" y="7345018"/>
            <a:ext cx="214958" cy="65782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8" name="Line">
            <a:extLst>
              <a:ext uri="{FF2B5EF4-FFF2-40B4-BE49-F238E27FC236}">
                <a16:creationId xmlns:a16="http://schemas.microsoft.com/office/drawing/2014/main" id="{C5C0D241-0BB7-F602-A808-A8BA72EF4365}"/>
              </a:ext>
            </a:extLst>
          </p:cNvPr>
          <p:cNvSpPr/>
          <p:nvPr/>
        </p:nvSpPr>
        <p:spPr>
          <a:xfrm>
            <a:off x="21562897" y="6857988"/>
            <a:ext cx="365557" cy="1120025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40" name="-">
            <a:extLst>
              <a:ext uri="{FF2B5EF4-FFF2-40B4-BE49-F238E27FC236}">
                <a16:creationId xmlns:a16="http://schemas.microsoft.com/office/drawing/2014/main" id="{63C486AE-6A46-E0D4-A842-CBE241EC9C34}"/>
              </a:ext>
            </a:extLst>
          </p:cNvPr>
          <p:cNvSpPr txBox="1"/>
          <p:nvPr/>
        </p:nvSpPr>
        <p:spPr>
          <a:xfrm>
            <a:off x="19196870" y="7613458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42" name="+">
            <a:extLst>
              <a:ext uri="{FF2B5EF4-FFF2-40B4-BE49-F238E27FC236}">
                <a16:creationId xmlns:a16="http://schemas.microsoft.com/office/drawing/2014/main" id="{F9DFC6D0-69D2-52E7-C290-DD7D6032ACEC}"/>
              </a:ext>
            </a:extLst>
          </p:cNvPr>
          <p:cNvSpPr txBox="1"/>
          <p:nvPr/>
        </p:nvSpPr>
        <p:spPr>
          <a:xfrm>
            <a:off x="21248166" y="6159086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4" name="+">
            <a:extLst>
              <a:ext uri="{FF2B5EF4-FFF2-40B4-BE49-F238E27FC236}">
                <a16:creationId xmlns:a16="http://schemas.microsoft.com/office/drawing/2014/main" id="{E15354AD-AE13-86AA-5054-2AB9AD59B10A}"/>
              </a:ext>
            </a:extLst>
          </p:cNvPr>
          <p:cNvSpPr txBox="1"/>
          <p:nvPr/>
        </p:nvSpPr>
        <p:spPr>
          <a:xfrm>
            <a:off x="17203184" y="6900048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46" name="+">
            <a:extLst>
              <a:ext uri="{FF2B5EF4-FFF2-40B4-BE49-F238E27FC236}">
                <a16:creationId xmlns:a16="http://schemas.microsoft.com/office/drawing/2014/main" id="{69986879-3F81-3B10-FCA7-3D88FDEE5AB3}"/>
              </a:ext>
            </a:extLst>
          </p:cNvPr>
          <p:cNvSpPr txBox="1"/>
          <p:nvPr/>
        </p:nvSpPr>
        <p:spPr>
          <a:xfrm>
            <a:off x="18385564" y="7465729"/>
            <a:ext cx="359074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52" name="Line">
            <a:extLst>
              <a:ext uri="{FF2B5EF4-FFF2-40B4-BE49-F238E27FC236}">
                <a16:creationId xmlns:a16="http://schemas.microsoft.com/office/drawing/2014/main" id="{74283C12-1620-CD5F-6764-CD4BEB252BB8}"/>
              </a:ext>
            </a:extLst>
          </p:cNvPr>
          <p:cNvSpPr/>
          <p:nvPr/>
        </p:nvSpPr>
        <p:spPr>
          <a:xfrm flipV="1">
            <a:off x="17953872" y="5785488"/>
            <a:ext cx="502194" cy="1266657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3" name="Line">
            <a:extLst>
              <a:ext uri="{FF2B5EF4-FFF2-40B4-BE49-F238E27FC236}">
                <a16:creationId xmlns:a16="http://schemas.microsoft.com/office/drawing/2014/main" id="{ED1C5D9C-0C2E-5727-5B9E-03AF4D38E5F3}"/>
              </a:ext>
            </a:extLst>
          </p:cNvPr>
          <p:cNvSpPr/>
          <p:nvPr/>
        </p:nvSpPr>
        <p:spPr>
          <a:xfrm>
            <a:off x="20035564" y="8972383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5" name="Line">
            <a:extLst>
              <a:ext uri="{FF2B5EF4-FFF2-40B4-BE49-F238E27FC236}">
                <a16:creationId xmlns:a16="http://schemas.microsoft.com/office/drawing/2014/main" id="{72D437F8-1106-62E6-C83D-B44ADE0FB8F4}"/>
              </a:ext>
            </a:extLst>
          </p:cNvPr>
          <p:cNvSpPr/>
          <p:nvPr/>
        </p:nvSpPr>
        <p:spPr>
          <a:xfrm>
            <a:off x="18705325" y="7956769"/>
            <a:ext cx="595028" cy="379287"/>
          </a:xfrm>
          <a:prstGeom prst="line">
            <a:avLst/>
          </a:prstGeom>
          <a:ln w="1270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9" name="Arrow 2">
            <a:extLst>
              <a:ext uri="{FF2B5EF4-FFF2-40B4-BE49-F238E27FC236}">
                <a16:creationId xmlns:a16="http://schemas.microsoft.com/office/drawing/2014/main" id="{E7172FBC-9AAB-CC87-8C5E-ED40C8F66909}"/>
              </a:ext>
            </a:extLst>
          </p:cNvPr>
          <p:cNvSpPr/>
          <p:nvPr/>
        </p:nvSpPr>
        <p:spPr>
          <a:xfrm>
            <a:off x="18914856" y="7658627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1" name="Arrow 2">
            <a:extLst>
              <a:ext uri="{FF2B5EF4-FFF2-40B4-BE49-F238E27FC236}">
                <a16:creationId xmlns:a16="http://schemas.microsoft.com/office/drawing/2014/main" id="{49C59CB7-6E66-9FB0-5ECE-BCDD0CC65163}"/>
              </a:ext>
            </a:extLst>
          </p:cNvPr>
          <p:cNvSpPr/>
          <p:nvPr/>
        </p:nvSpPr>
        <p:spPr>
          <a:xfrm>
            <a:off x="21028235" y="6224297"/>
            <a:ext cx="813585" cy="655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3" name="Arrow 2">
            <a:extLst>
              <a:ext uri="{FF2B5EF4-FFF2-40B4-BE49-F238E27FC236}">
                <a16:creationId xmlns:a16="http://schemas.microsoft.com/office/drawing/2014/main" id="{9137CC39-72E4-C7EC-5EEB-807C5C36AEB3}"/>
              </a:ext>
            </a:extLst>
          </p:cNvPr>
          <p:cNvSpPr/>
          <p:nvPr/>
        </p:nvSpPr>
        <p:spPr>
          <a:xfrm>
            <a:off x="16970291" y="6976937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Arrow 2">
            <a:extLst>
              <a:ext uri="{FF2B5EF4-FFF2-40B4-BE49-F238E27FC236}">
                <a16:creationId xmlns:a16="http://schemas.microsoft.com/office/drawing/2014/main" id="{6AC0E055-6DD8-E2BC-586D-4A7F47D2B07F}"/>
              </a:ext>
            </a:extLst>
          </p:cNvPr>
          <p:cNvSpPr/>
          <p:nvPr/>
        </p:nvSpPr>
        <p:spPr>
          <a:xfrm>
            <a:off x="18158308" y="7518569"/>
            <a:ext cx="813585" cy="65510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Gear">
            <a:extLst>
              <a:ext uri="{FF2B5EF4-FFF2-40B4-BE49-F238E27FC236}">
                <a16:creationId xmlns:a16="http://schemas.microsoft.com/office/drawing/2014/main" id="{34DAE71D-783A-37F4-C667-1171E3324436}"/>
              </a:ext>
            </a:extLst>
          </p:cNvPr>
          <p:cNvSpPr/>
          <p:nvPr/>
        </p:nvSpPr>
        <p:spPr>
          <a:xfrm>
            <a:off x="20092329" y="6958020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Gear">
            <a:extLst>
              <a:ext uri="{FF2B5EF4-FFF2-40B4-BE49-F238E27FC236}">
                <a16:creationId xmlns:a16="http://schemas.microsoft.com/office/drawing/2014/main" id="{15809258-BDB3-5CA2-3F18-6656777D581C}"/>
              </a:ext>
            </a:extLst>
          </p:cNvPr>
          <p:cNvSpPr/>
          <p:nvPr/>
        </p:nvSpPr>
        <p:spPr>
          <a:xfrm>
            <a:off x="16125105" y="637847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9" name="Gear">
            <a:extLst>
              <a:ext uri="{FF2B5EF4-FFF2-40B4-BE49-F238E27FC236}">
                <a16:creationId xmlns:a16="http://schemas.microsoft.com/office/drawing/2014/main" id="{F346D4A6-9F43-1918-BEE7-A3C0DAC2D9FF}"/>
              </a:ext>
            </a:extLst>
          </p:cNvPr>
          <p:cNvSpPr/>
          <p:nvPr/>
        </p:nvSpPr>
        <p:spPr>
          <a:xfrm>
            <a:off x="17678275" y="6993295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1" name="Gear">
            <a:extLst>
              <a:ext uri="{FF2B5EF4-FFF2-40B4-BE49-F238E27FC236}">
                <a16:creationId xmlns:a16="http://schemas.microsoft.com/office/drawing/2014/main" id="{95AEE9B1-A1C9-A8E0-537E-9D946EE898C4}"/>
              </a:ext>
            </a:extLst>
          </p:cNvPr>
          <p:cNvSpPr/>
          <p:nvPr/>
        </p:nvSpPr>
        <p:spPr>
          <a:xfrm>
            <a:off x="14905346" y="5683853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+">
            <a:extLst>
              <a:ext uri="{FF2B5EF4-FFF2-40B4-BE49-F238E27FC236}">
                <a16:creationId xmlns:a16="http://schemas.microsoft.com/office/drawing/2014/main" id="{3BCCEC21-4956-15A6-389B-434FC920C0FC}"/>
              </a:ext>
            </a:extLst>
          </p:cNvPr>
          <p:cNvSpPr txBox="1"/>
          <p:nvPr/>
        </p:nvSpPr>
        <p:spPr>
          <a:xfrm>
            <a:off x="19446615" y="7400325"/>
            <a:ext cx="222818" cy="4206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lang="en-US" sz="2400" b="1" i="1" kern="0" dirty="0">
                <a:latin typeface="Helvetica Neue"/>
                <a:ea typeface="Helvetica Neue"/>
                <a:cs typeface="Helvetica Neue"/>
                <a:sym typeface="Helvetica Neue"/>
              </a:rPr>
              <a:t>4</a:t>
            </a:r>
            <a:endParaRPr sz="2400" b="1" i="1" kern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2" name="Land">
            <a:extLst>
              <a:ext uri="{FF2B5EF4-FFF2-40B4-BE49-F238E27FC236}">
                <a16:creationId xmlns:a16="http://schemas.microsoft.com/office/drawing/2014/main" id="{B1657A59-CDCA-3BDA-E50B-C62159CB9BAD}"/>
              </a:ext>
            </a:extLst>
          </p:cNvPr>
          <p:cNvSpPr/>
          <p:nvPr/>
        </p:nvSpPr>
        <p:spPr>
          <a:xfrm>
            <a:off x="14458826" y="23074504"/>
            <a:ext cx="3201579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63" name="Surface Ocean">
            <a:extLst>
              <a:ext uri="{FF2B5EF4-FFF2-40B4-BE49-F238E27FC236}">
                <a16:creationId xmlns:a16="http://schemas.microsoft.com/office/drawing/2014/main" id="{0DA7A822-831E-7EA3-8F21-BE5738A47B6F}"/>
              </a:ext>
            </a:extLst>
          </p:cNvPr>
          <p:cNvSpPr/>
          <p:nvPr/>
        </p:nvSpPr>
        <p:spPr>
          <a:xfrm>
            <a:off x="17658883" y="23074504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64" name="Rectangle">
            <a:extLst>
              <a:ext uri="{FF2B5EF4-FFF2-40B4-BE49-F238E27FC236}">
                <a16:creationId xmlns:a16="http://schemas.microsoft.com/office/drawing/2014/main" id="{CD62BAC4-12ED-9436-2EC4-2675348926E7}"/>
              </a:ext>
            </a:extLst>
          </p:cNvPr>
          <p:cNvSpPr/>
          <p:nvPr/>
        </p:nvSpPr>
        <p:spPr>
          <a:xfrm>
            <a:off x="14458826" y="23076045"/>
            <a:ext cx="7552588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5" name="Deep Ocean">
            <a:extLst>
              <a:ext uri="{FF2B5EF4-FFF2-40B4-BE49-F238E27FC236}">
                <a16:creationId xmlns:a16="http://schemas.microsoft.com/office/drawing/2014/main" id="{9F83E462-81D4-C4A0-A45B-5FC950978315}"/>
              </a:ext>
            </a:extLst>
          </p:cNvPr>
          <p:cNvSpPr/>
          <p:nvPr/>
        </p:nvSpPr>
        <p:spPr>
          <a:xfrm>
            <a:off x="15077587" y="23969535"/>
            <a:ext cx="6930300" cy="1818672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/>
              <a:t>Deep Ocean</a:t>
            </a:r>
          </a:p>
        </p:txBody>
      </p:sp>
      <p:sp>
        <p:nvSpPr>
          <p:cNvPr id="66" name="Sun">
            <a:extLst>
              <a:ext uri="{FF2B5EF4-FFF2-40B4-BE49-F238E27FC236}">
                <a16:creationId xmlns:a16="http://schemas.microsoft.com/office/drawing/2014/main" id="{15A176BA-C28B-9CD1-0821-7B3EBED449FA}"/>
              </a:ext>
            </a:extLst>
          </p:cNvPr>
          <p:cNvSpPr/>
          <p:nvPr/>
        </p:nvSpPr>
        <p:spPr>
          <a:xfrm>
            <a:off x="13188715" y="20374293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7" name="Line">
            <a:extLst>
              <a:ext uri="{FF2B5EF4-FFF2-40B4-BE49-F238E27FC236}">
                <a16:creationId xmlns:a16="http://schemas.microsoft.com/office/drawing/2014/main" id="{86C16D79-8744-D33F-9984-3583F0F9EA90}"/>
              </a:ext>
            </a:extLst>
          </p:cNvPr>
          <p:cNvSpPr/>
          <p:nvPr/>
        </p:nvSpPr>
        <p:spPr>
          <a:xfrm>
            <a:off x="14369505" y="21499138"/>
            <a:ext cx="928943" cy="156552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2" name="Line">
            <a:extLst>
              <a:ext uri="{FF2B5EF4-FFF2-40B4-BE49-F238E27FC236}">
                <a16:creationId xmlns:a16="http://schemas.microsoft.com/office/drawing/2014/main" id="{52AB0718-966C-8A78-CC71-7DF25AC1C368}"/>
              </a:ext>
            </a:extLst>
          </p:cNvPr>
          <p:cNvSpPr/>
          <p:nvPr/>
        </p:nvSpPr>
        <p:spPr>
          <a:xfrm flipV="1">
            <a:off x="16219573" y="21483803"/>
            <a:ext cx="877131" cy="46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4" name="Shape">
            <a:extLst>
              <a:ext uri="{FF2B5EF4-FFF2-40B4-BE49-F238E27FC236}">
                <a16:creationId xmlns:a16="http://schemas.microsoft.com/office/drawing/2014/main" id="{8F6FF3EF-8B90-97C1-B9DB-1F56E0167BA4}"/>
              </a:ext>
            </a:extLst>
          </p:cNvPr>
          <p:cNvSpPr/>
          <p:nvPr/>
        </p:nvSpPr>
        <p:spPr>
          <a:xfrm>
            <a:off x="21922112" y="21838812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5" name="Shape">
            <a:extLst>
              <a:ext uri="{FF2B5EF4-FFF2-40B4-BE49-F238E27FC236}">
                <a16:creationId xmlns:a16="http://schemas.microsoft.com/office/drawing/2014/main" id="{865AEFDB-FEF0-9B2B-633F-25216763628F}"/>
              </a:ext>
            </a:extLst>
          </p:cNvPr>
          <p:cNvSpPr/>
          <p:nvPr/>
        </p:nvSpPr>
        <p:spPr>
          <a:xfrm>
            <a:off x="20915220" y="22187804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6" name="Volcano">
            <a:extLst>
              <a:ext uri="{FF2B5EF4-FFF2-40B4-BE49-F238E27FC236}">
                <a16:creationId xmlns:a16="http://schemas.microsoft.com/office/drawing/2014/main" id="{D68CA139-2A7D-86B8-B00A-0FABB0CB0A74}"/>
              </a:ext>
            </a:extLst>
          </p:cNvPr>
          <p:cNvSpPr/>
          <p:nvPr/>
        </p:nvSpPr>
        <p:spPr>
          <a:xfrm>
            <a:off x="15811881" y="22688387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7" name="Connection Line">
            <a:extLst>
              <a:ext uri="{FF2B5EF4-FFF2-40B4-BE49-F238E27FC236}">
                <a16:creationId xmlns:a16="http://schemas.microsoft.com/office/drawing/2014/main" id="{DB24D2A6-7E10-1C43-57FF-91773BDE6286}"/>
              </a:ext>
            </a:extLst>
          </p:cNvPr>
          <p:cNvSpPr/>
          <p:nvPr/>
        </p:nvSpPr>
        <p:spPr>
          <a:xfrm>
            <a:off x="15918137" y="21490386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8" name="Line">
            <a:extLst>
              <a:ext uri="{FF2B5EF4-FFF2-40B4-BE49-F238E27FC236}">
                <a16:creationId xmlns:a16="http://schemas.microsoft.com/office/drawing/2014/main" id="{2C0C7D44-2C7A-A0D2-7AC0-7980F7C6133C}"/>
              </a:ext>
            </a:extLst>
          </p:cNvPr>
          <p:cNvSpPr/>
          <p:nvPr/>
        </p:nvSpPr>
        <p:spPr>
          <a:xfrm flipV="1">
            <a:off x="16907929" y="20828461"/>
            <a:ext cx="516348" cy="222124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5" name="Line">
            <a:extLst>
              <a:ext uri="{FF2B5EF4-FFF2-40B4-BE49-F238E27FC236}">
                <a16:creationId xmlns:a16="http://schemas.microsoft.com/office/drawing/2014/main" id="{69182426-EAA0-4930-327F-2514F9FC8521}"/>
              </a:ext>
            </a:extLst>
          </p:cNvPr>
          <p:cNvSpPr/>
          <p:nvPr/>
        </p:nvSpPr>
        <p:spPr>
          <a:xfrm>
            <a:off x="20081195" y="22387137"/>
            <a:ext cx="265753" cy="64346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1" name="Line">
            <a:extLst>
              <a:ext uri="{FF2B5EF4-FFF2-40B4-BE49-F238E27FC236}">
                <a16:creationId xmlns:a16="http://schemas.microsoft.com/office/drawing/2014/main" id="{6F4A0779-273A-A8FF-94A6-B39984276522}"/>
              </a:ext>
            </a:extLst>
          </p:cNvPr>
          <p:cNvSpPr/>
          <p:nvPr/>
        </p:nvSpPr>
        <p:spPr>
          <a:xfrm flipV="1">
            <a:off x="21324503" y="20828459"/>
            <a:ext cx="461206" cy="220198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99" name="Gear">
            <a:extLst>
              <a:ext uri="{FF2B5EF4-FFF2-40B4-BE49-F238E27FC236}">
                <a16:creationId xmlns:a16="http://schemas.microsoft.com/office/drawing/2014/main" id="{704399B9-AD55-F691-B69E-E40304485C39}"/>
              </a:ext>
            </a:extLst>
          </p:cNvPr>
          <p:cNvSpPr/>
          <p:nvPr/>
        </p:nvSpPr>
        <p:spPr>
          <a:xfrm>
            <a:off x="19582081" y="2182865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8" name="Line">
            <a:extLst>
              <a:ext uri="{FF2B5EF4-FFF2-40B4-BE49-F238E27FC236}">
                <a16:creationId xmlns:a16="http://schemas.microsoft.com/office/drawing/2014/main" id="{EE46582E-EE04-7199-6D96-95C45582E2D2}"/>
              </a:ext>
            </a:extLst>
          </p:cNvPr>
          <p:cNvSpPr/>
          <p:nvPr/>
        </p:nvSpPr>
        <p:spPr>
          <a:xfrm>
            <a:off x="19862860" y="22406071"/>
            <a:ext cx="773018" cy="193933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9" name="Line">
            <a:extLst>
              <a:ext uri="{FF2B5EF4-FFF2-40B4-BE49-F238E27FC236}">
                <a16:creationId xmlns:a16="http://schemas.microsoft.com/office/drawing/2014/main" id="{3264E231-A7ED-8B3B-3145-287E9C5ECE27}"/>
              </a:ext>
            </a:extLst>
          </p:cNvPr>
          <p:cNvSpPr/>
          <p:nvPr/>
        </p:nvSpPr>
        <p:spPr>
          <a:xfrm flipV="1">
            <a:off x="21190742" y="20828456"/>
            <a:ext cx="863051" cy="389166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1" name="Gear">
            <a:extLst>
              <a:ext uri="{FF2B5EF4-FFF2-40B4-BE49-F238E27FC236}">
                <a16:creationId xmlns:a16="http://schemas.microsoft.com/office/drawing/2014/main" id="{5934168A-641E-C72B-C33D-B3B6715BEA7F}"/>
              </a:ext>
            </a:extLst>
          </p:cNvPr>
          <p:cNvSpPr/>
          <p:nvPr/>
        </p:nvSpPr>
        <p:spPr>
          <a:xfrm>
            <a:off x="21331463" y="21772956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3" name="Land">
            <a:extLst>
              <a:ext uri="{FF2B5EF4-FFF2-40B4-BE49-F238E27FC236}">
                <a16:creationId xmlns:a16="http://schemas.microsoft.com/office/drawing/2014/main" id="{6E7E64FA-BD32-85FE-289B-DD3E164E8A82}"/>
              </a:ext>
            </a:extLst>
          </p:cNvPr>
          <p:cNvSpPr/>
          <p:nvPr/>
        </p:nvSpPr>
        <p:spPr>
          <a:xfrm>
            <a:off x="14907725" y="14722226"/>
            <a:ext cx="3085070" cy="831646"/>
          </a:xfrm>
          <a:prstGeom prst="rect">
            <a:avLst/>
          </a:prstGeom>
          <a:solidFill>
            <a:srgbClr val="009051"/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Land</a:t>
            </a:r>
          </a:p>
        </p:txBody>
      </p:sp>
      <p:sp>
        <p:nvSpPr>
          <p:cNvPr id="114" name="Surface Ocean">
            <a:extLst>
              <a:ext uri="{FF2B5EF4-FFF2-40B4-BE49-F238E27FC236}">
                <a16:creationId xmlns:a16="http://schemas.microsoft.com/office/drawing/2014/main" id="{BAE726D9-19BC-8903-3F69-993A02EF4617}"/>
              </a:ext>
            </a:extLst>
          </p:cNvPr>
          <p:cNvSpPr/>
          <p:nvPr/>
        </p:nvSpPr>
        <p:spPr>
          <a:xfrm>
            <a:off x="17991272" y="14722226"/>
            <a:ext cx="4349004" cy="831646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 dirty="0"/>
              <a:t>Surface Ocean</a:t>
            </a:r>
          </a:p>
        </p:txBody>
      </p:sp>
      <p:sp>
        <p:nvSpPr>
          <p:cNvPr id="115" name="Rectangle">
            <a:extLst>
              <a:ext uri="{FF2B5EF4-FFF2-40B4-BE49-F238E27FC236}">
                <a16:creationId xmlns:a16="http://schemas.microsoft.com/office/drawing/2014/main" id="{0B1AC90D-30C1-B531-9483-203792B867CE}"/>
              </a:ext>
            </a:extLst>
          </p:cNvPr>
          <p:cNvSpPr/>
          <p:nvPr/>
        </p:nvSpPr>
        <p:spPr>
          <a:xfrm>
            <a:off x="14907725" y="14723767"/>
            <a:ext cx="7436078" cy="828564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8" name="Line">
            <a:extLst>
              <a:ext uri="{FF2B5EF4-FFF2-40B4-BE49-F238E27FC236}">
                <a16:creationId xmlns:a16="http://schemas.microsoft.com/office/drawing/2014/main" id="{7D84F9D7-D2E7-AD5E-B16C-B57C7587C160}"/>
              </a:ext>
            </a:extLst>
          </p:cNvPr>
          <p:cNvSpPr/>
          <p:nvPr/>
        </p:nvSpPr>
        <p:spPr>
          <a:xfrm>
            <a:off x="14580865" y="12612318"/>
            <a:ext cx="590850" cy="2095450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0" name="Shape">
            <a:extLst>
              <a:ext uri="{FF2B5EF4-FFF2-40B4-BE49-F238E27FC236}">
                <a16:creationId xmlns:a16="http://schemas.microsoft.com/office/drawing/2014/main" id="{81974BB9-B78E-838D-FCBD-A81DF85296D8}"/>
              </a:ext>
            </a:extLst>
          </p:cNvPr>
          <p:cNvSpPr/>
          <p:nvPr/>
        </p:nvSpPr>
        <p:spPr>
          <a:xfrm>
            <a:off x="17142679" y="13344795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1" name="Shape">
            <a:extLst>
              <a:ext uri="{FF2B5EF4-FFF2-40B4-BE49-F238E27FC236}">
                <a16:creationId xmlns:a16="http://schemas.microsoft.com/office/drawing/2014/main" id="{1436D1B9-500E-A126-86CF-24A4F56A203A}"/>
              </a:ext>
            </a:extLst>
          </p:cNvPr>
          <p:cNvSpPr/>
          <p:nvPr/>
        </p:nvSpPr>
        <p:spPr>
          <a:xfrm>
            <a:off x="16699197" y="13822214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2" name="Volcano">
            <a:extLst>
              <a:ext uri="{FF2B5EF4-FFF2-40B4-BE49-F238E27FC236}">
                <a16:creationId xmlns:a16="http://schemas.microsoft.com/office/drawing/2014/main" id="{550CF53D-8354-9883-C9DB-55FD96880393}"/>
              </a:ext>
            </a:extLst>
          </p:cNvPr>
          <p:cNvSpPr/>
          <p:nvPr/>
        </p:nvSpPr>
        <p:spPr>
          <a:xfrm>
            <a:off x="16043320" y="14337903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3" name="Connection Line">
            <a:extLst>
              <a:ext uri="{FF2B5EF4-FFF2-40B4-BE49-F238E27FC236}">
                <a16:creationId xmlns:a16="http://schemas.microsoft.com/office/drawing/2014/main" id="{80A2EA6A-DD27-F4B3-E8C0-0DFFDE6D6CDF}"/>
              </a:ext>
            </a:extLst>
          </p:cNvPr>
          <p:cNvSpPr/>
          <p:nvPr/>
        </p:nvSpPr>
        <p:spPr>
          <a:xfrm>
            <a:off x="16140908" y="13116425"/>
            <a:ext cx="302504" cy="106946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4" name="Line">
            <a:extLst>
              <a:ext uri="{FF2B5EF4-FFF2-40B4-BE49-F238E27FC236}">
                <a16:creationId xmlns:a16="http://schemas.microsoft.com/office/drawing/2014/main" id="{819F2469-A2FA-26AA-D204-87F33946BCC9}"/>
              </a:ext>
            </a:extLst>
          </p:cNvPr>
          <p:cNvSpPr/>
          <p:nvPr/>
        </p:nvSpPr>
        <p:spPr>
          <a:xfrm flipV="1">
            <a:off x="16896055" y="11912196"/>
            <a:ext cx="221566" cy="1012415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5" name="Line">
            <a:extLst>
              <a:ext uri="{FF2B5EF4-FFF2-40B4-BE49-F238E27FC236}">
                <a16:creationId xmlns:a16="http://schemas.microsoft.com/office/drawing/2014/main" id="{9E56FC79-9DDB-DCA8-811B-D224F4C8A4BE}"/>
              </a:ext>
            </a:extLst>
          </p:cNvPr>
          <p:cNvSpPr/>
          <p:nvPr/>
        </p:nvSpPr>
        <p:spPr>
          <a:xfrm>
            <a:off x="19245972" y="14021429"/>
            <a:ext cx="157379" cy="65936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26" name="Line">
            <a:extLst>
              <a:ext uri="{FF2B5EF4-FFF2-40B4-BE49-F238E27FC236}">
                <a16:creationId xmlns:a16="http://schemas.microsoft.com/office/drawing/2014/main" id="{FD6F8A13-5AA9-1870-4784-1BFE530F8758}"/>
              </a:ext>
            </a:extLst>
          </p:cNvPr>
          <p:cNvSpPr/>
          <p:nvPr/>
        </p:nvSpPr>
        <p:spPr>
          <a:xfrm flipV="1">
            <a:off x="17004962" y="11910283"/>
            <a:ext cx="598630" cy="275457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1" name="Gear">
            <a:extLst>
              <a:ext uri="{FF2B5EF4-FFF2-40B4-BE49-F238E27FC236}">
                <a16:creationId xmlns:a16="http://schemas.microsoft.com/office/drawing/2014/main" id="{F0E8CF1F-C5DE-38FB-4852-1BA9AC004783}"/>
              </a:ext>
            </a:extLst>
          </p:cNvPr>
          <p:cNvSpPr/>
          <p:nvPr/>
        </p:nvSpPr>
        <p:spPr>
          <a:xfrm>
            <a:off x="17551287" y="14078910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4" name="Gear">
            <a:extLst>
              <a:ext uri="{FF2B5EF4-FFF2-40B4-BE49-F238E27FC236}">
                <a16:creationId xmlns:a16="http://schemas.microsoft.com/office/drawing/2014/main" id="{FC768BEA-7EAE-0ECC-371B-5DE937CF4773}"/>
              </a:ext>
            </a:extLst>
          </p:cNvPr>
          <p:cNvSpPr/>
          <p:nvPr/>
        </p:nvSpPr>
        <p:spPr>
          <a:xfrm>
            <a:off x="17114088" y="13485781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5" name="Deep Ocean">
            <a:extLst>
              <a:ext uri="{FF2B5EF4-FFF2-40B4-BE49-F238E27FC236}">
                <a16:creationId xmlns:a16="http://schemas.microsoft.com/office/drawing/2014/main" id="{DEB869FE-5A9E-9C2E-8B03-2E34CE3FDDB9}"/>
              </a:ext>
            </a:extLst>
          </p:cNvPr>
          <p:cNvSpPr/>
          <p:nvPr/>
        </p:nvSpPr>
        <p:spPr>
          <a:xfrm>
            <a:off x="16611979" y="15617214"/>
            <a:ext cx="5718297" cy="1023979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lang="en-US" sz="2800" kern="0" dirty="0"/>
              <a:t>Middle</a:t>
            </a:r>
            <a:r>
              <a:rPr sz="2800" kern="0" dirty="0"/>
              <a:t> Ocean</a:t>
            </a:r>
          </a:p>
        </p:txBody>
      </p:sp>
      <p:sp>
        <p:nvSpPr>
          <p:cNvPr id="136" name="Line">
            <a:extLst>
              <a:ext uri="{FF2B5EF4-FFF2-40B4-BE49-F238E27FC236}">
                <a16:creationId xmlns:a16="http://schemas.microsoft.com/office/drawing/2014/main" id="{0A1ED825-01AB-2F4A-A62B-658975FFED52}"/>
              </a:ext>
            </a:extLst>
          </p:cNvPr>
          <p:cNvSpPr/>
          <p:nvPr/>
        </p:nvSpPr>
        <p:spPr>
          <a:xfrm>
            <a:off x="21096642" y="15330344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38" name="Deep Ocean">
            <a:extLst>
              <a:ext uri="{FF2B5EF4-FFF2-40B4-BE49-F238E27FC236}">
                <a16:creationId xmlns:a16="http://schemas.microsoft.com/office/drawing/2014/main" id="{84AF6308-04B9-D99E-30EB-F8805DA89BDE}"/>
              </a:ext>
            </a:extLst>
          </p:cNvPr>
          <p:cNvSpPr/>
          <p:nvPr/>
        </p:nvSpPr>
        <p:spPr>
          <a:xfrm>
            <a:off x="15313131" y="16671640"/>
            <a:ext cx="7009563" cy="996770"/>
          </a:xfrm>
          <a:prstGeom prst="rect">
            <a:avLst/>
          </a:prstGeom>
          <a:solidFill>
            <a:schemeClr val="accent1">
              <a:hueOff val="114395"/>
              <a:lumOff val="-24975"/>
            </a:schemeClr>
          </a:solidFill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25400" tIns="25400" rIns="25400" bIns="25400" anchor="ctr"/>
          <a:lstStyle>
            <a:lvl1pPr defTabSz="82550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 algn="ctr" defTabSz="412750" hangingPunct="0"/>
            <a:r>
              <a:rPr sz="2800" kern="0"/>
              <a:t>Deep Ocean</a:t>
            </a:r>
          </a:p>
        </p:txBody>
      </p:sp>
      <p:sp>
        <p:nvSpPr>
          <p:cNvPr id="139" name="Line">
            <a:extLst>
              <a:ext uri="{FF2B5EF4-FFF2-40B4-BE49-F238E27FC236}">
                <a16:creationId xmlns:a16="http://schemas.microsoft.com/office/drawing/2014/main" id="{758756B2-EC03-A904-3FAA-7C3BA4F52DC4}"/>
              </a:ext>
            </a:extLst>
          </p:cNvPr>
          <p:cNvSpPr/>
          <p:nvPr/>
        </p:nvSpPr>
        <p:spPr>
          <a:xfrm>
            <a:off x="20224602" y="16469199"/>
            <a:ext cx="215129" cy="9606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2D6CDAC0-A28A-9A02-CEEA-8DB2522246EA}"/>
              </a:ext>
            </a:extLst>
          </p:cNvPr>
          <p:cNvSpPr txBox="1"/>
          <p:nvPr/>
        </p:nvSpPr>
        <p:spPr>
          <a:xfrm>
            <a:off x="19463777" y="21283272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62F05308-32C8-5D5F-74DA-0BC4A092328C}"/>
              </a:ext>
            </a:extLst>
          </p:cNvPr>
          <p:cNvSpPr txBox="1"/>
          <p:nvPr/>
        </p:nvSpPr>
        <p:spPr>
          <a:xfrm>
            <a:off x="22694266" y="6055305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A4FF003A-8268-EADF-FAD3-11724A5758C6}"/>
              </a:ext>
            </a:extLst>
          </p:cNvPr>
          <p:cNvSpPr txBox="1"/>
          <p:nvPr/>
        </p:nvSpPr>
        <p:spPr>
          <a:xfrm>
            <a:off x="22433747" y="6932239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46" name="Gear">
            <a:extLst>
              <a:ext uri="{FF2B5EF4-FFF2-40B4-BE49-F238E27FC236}">
                <a16:creationId xmlns:a16="http://schemas.microsoft.com/office/drawing/2014/main" id="{B48746A7-C774-768C-3D13-5FFCD97E91F1}"/>
              </a:ext>
            </a:extLst>
          </p:cNvPr>
          <p:cNvSpPr/>
          <p:nvPr/>
        </p:nvSpPr>
        <p:spPr>
          <a:xfrm>
            <a:off x="16408811" y="12841044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2" name="Shape">
            <a:extLst>
              <a:ext uri="{FF2B5EF4-FFF2-40B4-BE49-F238E27FC236}">
                <a16:creationId xmlns:a16="http://schemas.microsoft.com/office/drawing/2014/main" id="{26BD6187-7BB2-534C-E690-BA28A4284A92}"/>
              </a:ext>
            </a:extLst>
          </p:cNvPr>
          <p:cNvSpPr/>
          <p:nvPr/>
        </p:nvSpPr>
        <p:spPr>
          <a:xfrm>
            <a:off x="19651758" y="13208916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3" name="Shape">
            <a:extLst>
              <a:ext uri="{FF2B5EF4-FFF2-40B4-BE49-F238E27FC236}">
                <a16:creationId xmlns:a16="http://schemas.microsoft.com/office/drawing/2014/main" id="{2ED84A11-9016-948C-E298-ED4DBBC67278}"/>
              </a:ext>
            </a:extLst>
          </p:cNvPr>
          <p:cNvSpPr/>
          <p:nvPr/>
        </p:nvSpPr>
        <p:spPr>
          <a:xfrm>
            <a:off x="20094742" y="13052109"/>
            <a:ext cx="591566" cy="1186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D5D5D5"/>
          </a:solidFill>
          <a:ln w="508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56" name="TextBox 155">
            <a:extLst>
              <a:ext uri="{FF2B5EF4-FFF2-40B4-BE49-F238E27FC236}">
                <a16:creationId xmlns:a16="http://schemas.microsoft.com/office/drawing/2014/main" id="{8C86BFB0-2E6E-89FA-3430-A61E26309D89}"/>
              </a:ext>
            </a:extLst>
          </p:cNvPr>
          <p:cNvSpPr txBox="1"/>
          <p:nvPr/>
        </p:nvSpPr>
        <p:spPr>
          <a:xfrm>
            <a:off x="19582415" y="12443405"/>
            <a:ext cx="10406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2</a:t>
            </a:r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57" name="Line">
            <a:extLst>
              <a:ext uri="{FF2B5EF4-FFF2-40B4-BE49-F238E27FC236}">
                <a16:creationId xmlns:a16="http://schemas.microsoft.com/office/drawing/2014/main" id="{A6C98EAA-DAC8-6888-5DF2-AAD0F8BA7E8F}"/>
              </a:ext>
            </a:extLst>
          </p:cNvPr>
          <p:cNvSpPr/>
          <p:nvPr/>
        </p:nvSpPr>
        <p:spPr>
          <a:xfrm flipV="1">
            <a:off x="17991272" y="11912197"/>
            <a:ext cx="371402" cy="1785851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58" name="Line">
            <a:extLst>
              <a:ext uri="{FF2B5EF4-FFF2-40B4-BE49-F238E27FC236}">
                <a16:creationId xmlns:a16="http://schemas.microsoft.com/office/drawing/2014/main" id="{F16F51C3-7409-0A08-E934-A3C0A46F7C8C}"/>
              </a:ext>
            </a:extLst>
          </p:cNvPr>
          <p:cNvSpPr/>
          <p:nvPr/>
        </p:nvSpPr>
        <p:spPr>
          <a:xfrm>
            <a:off x="20394542" y="13522959"/>
            <a:ext cx="227073" cy="1122041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0" name="Line">
            <a:extLst>
              <a:ext uri="{FF2B5EF4-FFF2-40B4-BE49-F238E27FC236}">
                <a16:creationId xmlns:a16="http://schemas.microsoft.com/office/drawing/2014/main" id="{A6C09A94-BF8A-8F47-AD5F-6AC4B7E9D759}"/>
              </a:ext>
            </a:extLst>
          </p:cNvPr>
          <p:cNvSpPr/>
          <p:nvPr/>
        </p:nvSpPr>
        <p:spPr>
          <a:xfrm>
            <a:off x="20770203" y="12488375"/>
            <a:ext cx="272052" cy="2141691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62" name="TextBox 161">
            <a:extLst>
              <a:ext uri="{FF2B5EF4-FFF2-40B4-BE49-F238E27FC236}">
                <a16:creationId xmlns:a16="http://schemas.microsoft.com/office/drawing/2014/main" id="{DED4A437-9114-6561-13C0-BAFC9E96073C}"/>
              </a:ext>
            </a:extLst>
          </p:cNvPr>
          <p:cNvSpPr txBox="1"/>
          <p:nvPr/>
        </p:nvSpPr>
        <p:spPr>
          <a:xfrm>
            <a:off x="20590442" y="11652234"/>
            <a:ext cx="70724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O</a:t>
            </a:r>
            <a:r>
              <a:rPr lang="en-US" sz="3600" baseline="-250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3</a:t>
            </a:r>
          </a:p>
        </p:txBody>
      </p:sp>
      <p:sp>
        <p:nvSpPr>
          <p:cNvPr id="168" name="Freeform 167">
            <a:extLst>
              <a:ext uri="{FF2B5EF4-FFF2-40B4-BE49-F238E27FC236}">
                <a16:creationId xmlns:a16="http://schemas.microsoft.com/office/drawing/2014/main" id="{00D18AD4-4E8C-F510-E91A-28441E59C924}"/>
              </a:ext>
            </a:extLst>
          </p:cNvPr>
          <p:cNvSpPr/>
          <p:nvPr/>
        </p:nvSpPr>
        <p:spPr>
          <a:xfrm rot="6023509" flipH="1" flipV="1">
            <a:off x="18084225" y="13463345"/>
            <a:ext cx="285003" cy="897805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9" name="Freeform 168">
            <a:extLst>
              <a:ext uri="{FF2B5EF4-FFF2-40B4-BE49-F238E27FC236}">
                <a16:creationId xmlns:a16="http://schemas.microsoft.com/office/drawing/2014/main" id="{08226338-9321-FCA1-D0B7-BFBA7D57517D}"/>
              </a:ext>
            </a:extLst>
          </p:cNvPr>
          <p:cNvSpPr/>
          <p:nvPr/>
        </p:nvSpPr>
        <p:spPr>
          <a:xfrm rot="3141268">
            <a:off x="19286517" y="11675807"/>
            <a:ext cx="691671" cy="2027233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  <a:gd name="connsiteX0" fmla="*/ 250178 w 335898"/>
              <a:gd name="connsiteY0" fmla="*/ 2427147 h 2427147"/>
              <a:gd name="connsiteX1" fmla="*/ 2216 w 335898"/>
              <a:gd name="connsiteY1" fmla="*/ 729742 h 2427147"/>
              <a:gd name="connsiteX2" fmla="*/ 225842 w 335898"/>
              <a:gd name="connsiteY2" fmla="*/ 0 h 2427147"/>
              <a:gd name="connsiteX0" fmla="*/ 247962 w 338247"/>
              <a:gd name="connsiteY0" fmla="*/ 2427147 h 2427147"/>
              <a:gd name="connsiteX1" fmla="*/ 0 w 338247"/>
              <a:gd name="connsiteY1" fmla="*/ 729742 h 2427147"/>
              <a:gd name="connsiteX2" fmla="*/ 223626 w 338247"/>
              <a:gd name="connsiteY2" fmla="*/ 0 h 2427147"/>
              <a:gd name="connsiteX0" fmla="*/ 256158 w 346443"/>
              <a:gd name="connsiteY0" fmla="*/ 2427147 h 2427147"/>
              <a:gd name="connsiteX1" fmla="*/ 8196 w 346443"/>
              <a:gd name="connsiteY1" fmla="*/ 729742 h 2427147"/>
              <a:gd name="connsiteX2" fmla="*/ 231822 w 346443"/>
              <a:gd name="connsiteY2" fmla="*/ 0 h 2427147"/>
              <a:gd name="connsiteX0" fmla="*/ 255579 w 345962"/>
              <a:gd name="connsiteY0" fmla="*/ 2427147 h 2427147"/>
              <a:gd name="connsiteX1" fmla="*/ 8435 w 345962"/>
              <a:gd name="connsiteY1" fmla="*/ 744227 h 2427147"/>
              <a:gd name="connsiteX2" fmla="*/ 231243 w 345962"/>
              <a:gd name="connsiteY2" fmla="*/ 0 h 2427147"/>
              <a:gd name="connsiteX0" fmla="*/ 255579 w 350663"/>
              <a:gd name="connsiteY0" fmla="*/ 2427147 h 2427147"/>
              <a:gd name="connsiteX1" fmla="*/ 8435 w 350663"/>
              <a:gd name="connsiteY1" fmla="*/ 744227 h 2427147"/>
              <a:gd name="connsiteX2" fmla="*/ 231243 w 350663"/>
              <a:gd name="connsiteY2" fmla="*/ 0 h 2427147"/>
              <a:gd name="connsiteX0" fmla="*/ 247144 w 342228"/>
              <a:gd name="connsiteY0" fmla="*/ 2427147 h 2427147"/>
              <a:gd name="connsiteX1" fmla="*/ 0 w 342228"/>
              <a:gd name="connsiteY1" fmla="*/ 744227 h 2427147"/>
              <a:gd name="connsiteX2" fmla="*/ 222808 w 342228"/>
              <a:gd name="connsiteY2" fmla="*/ 0 h 2427147"/>
              <a:gd name="connsiteX0" fmla="*/ 380813 w 461050"/>
              <a:gd name="connsiteY0" fmla="*/ 2427147 h 2427147"/>
              <a:gd name="connsiteX1" fmla="*/ 0 w 461050"/>
              <a:gd name="connsiteY1" fmla="*/ 886751 h 2427147"/>
              <a:gd name="connsiteX2" fmla="*/ 356477 w 461050"/>
              <a:gd name="connsiteY2" fmla="*/ 0 h 2427147"/>
              <a:gd name="connsiteX0" fmla="*/ 380813 w 459673"/>
              <a:gd name="connsiteY0" fmla="*/ 2427147 h 2427147"/>
              <a:gd name="connsiteX1" fmla="*/ 0 w 459673"/>
              <a:gd name="connsiteY1" fmla="*/ 886751 h 2427147"/>
              <a:gd name="connsiteX2" fmla="*/ 356477 w 459673"/>
              <a:gd name="connsiteY2" fmla="*/ 0 h 2427147"/>
              <a:gd name="connsiteX0" fmla="*/ 232323 w 327434"/>
              <a:gd name="connsiteY0" fmla="*/ 2427147 h 2427147"/>
              <a:gd name="connsiteX1" fmla="*/ 0 w 327434"/>
              <a:gd name="connsiteY1" fmla="*/ 835575 h 2427147"/>
              <a:gd name="connsiteX2" fmla="*/ 207987 w 327434"/>
              <a:gd name="connsiteY2" fmla="*/ 0 h 2427147"/>
              <a:gd name="connsiteX0" fmla="*/ 232536 w 327647"/>
              <a:gd name="connsiteY0" fmla="*/ 2427147 h 2427147"/>
              <a:gd name="connsiteX1" fmla="*/ 213 w 327647"/>
              <a:gd name="connsiteY1" fmla="*/ 835575 h 2427147"/>
              <a:gd name="connsiteX2" fmla="*/ 208200 w 327647"/>
              <a:gd name="connsiteY2" fmla="*/ 0 h 2427147"/>
              <a:gd name="connsiteX0" fmla="*/ 243110 w 336838"/>
              <a:gd name="connsiteY0" fmla="*/ 2427147 h 2427147"/>
              <a:gd name="connsiteX1" fmla="*/ 139 w 336838"/>
              <a:gd name="connsiteY1" fmla="*/ 949259 h 2427147"/>
              <a:gd name="connsiteX2" fmla="*/ 218774 w 336838"/>
              <a:gd name="connsiteY2" fmla="*/ 0 h 2427147"/>
              <a:gd name="connsiteX0" fmla="*/ 243110 w 334178"/>
              <a:gd name="connsiteY0" fmla="*/ 2427147 h 2427147"/>
              <a:gd name="connsiteX1" fmla="*/ 139 w 334178"/>
              <a:gd name="connsiteY1" fmla="*/ 949259 h 2427147"/>
              <a:gd name="connsiteX2" fmla="*/ 218774 w 334178"/>
              <a:gd name="connsiteY2" fmla="*/ 0 h 2427147"/>
              <a:gd name="connsiteX0" fmla="*/ 243033 w 334101"/>
              <a:gd name="connsiteY0" fmla="*/ 2427147 h 2427147"/>
              <a:gd name="connsiteX1" fmla="*/ 62 w 334101"/>
              <a:gd name="connsiteY1" fmla="*/ 949259 h 2427147"/>
              <a:gd name="connsiteX2" fmla="*/ 218697 w 334101"/>
              <a:gd name="connsiteY2" fmla="*/ 0 h 2427147"/>
              <a:gd name="connsiteX0" fmla="*/ 248108 w 339176"/>
              <a:gd name="connsiteY0" fmla="*/ 2427147 h 2427147"/>
              <a:gd name="connsiteX1" fmla="*/ 5137 w 339176"/>
              <a:gd name="connsiteY1" fmla="*/ 949259 h 2427147"/>
              <a:gd name="connsiteX2" fmla="*/ 223772 w 339176"/>
              <a:gd name="connsiteY2" fmla="*/ 0 h 2427147"/>
              <a:gd name="connsiteX0" fmla="*/ 242971 w 334039"/>
              <a:gd name="connsiteY0" fmla="*/ 2427147 h 2427147"/>
              <a:gd name="connsiteX1" fmla="*/ 0 w 334039"/>
              <a:gd name="connsiteY1" fmla="*/ 949259 h 2427147"/>
              <a:gd name="connsiteX2" fmla="*/ 218635 w 334039"/>
              <a:gd name="connsiteY2" fmla="*/ 0 h 2427147"/>
              <a:gd name="connsiteX0" fmla="*/ 242971 w 339682"/>
              <a:gd name="connsiteY0" fmla="*/ 2427147 h 2427147"/>
              <a:gd name="connsiteX1" fmla="*/ 0 w 339682"/>
              <a:gd name="connsiteY1" fmla="*/ 949259 h 2427147"/>
              <a:gd name="connsiteX2" fmla="*/ 218635 w 339682"/>
              <a:gd name="connsiteY2" fmla="*/ 0 h 2427147"/>
              <a:gd name="connsiteX0" fmla="*/ 249122 w 345833"/>
              <a:gd name="connsiteY0" fmla="*/ 2427147 h 2427147"/>
              <a:gd name="connsiteX1" fmla="*/ 6151 w 345833"/>
              <a:gd name="connsiteY1" fmla="*/ 949259 h 2427147"/>
              <a:gd name="connsiteX2" fmla="*/ 224786 w 345833"/>
              <a:gd name="connsiteY2" fmla="*/ 0 h 2427147"/>
              <a:gd name="connsiteX0" fmla="*/ 308833 w 398065"/>
              <a:gd name="connsiteY0" fmla="*/ 2335353 h 2335353"/>
              <a:gd name="connsiteX1" fmla="*/ 6151 w 398065"/>
              <a:gd name="connsiteY1" fmla="*/ 949259 h 2335353"/>
              <a:gd name="connsiteX2" fmla="*/ 224786 w 398065"/>
              <a:gd name="connsiteY2" fmla="*/ 0 h 2335353"/>
              <a:gd name="connsiteX0" fmla="*/ 308833 w 348545"/>
              <a:gd name="connsiteY0" fmla="*/ 2335353 h 2335353"/>
              <a:gd name="connsiteX1" fmla="*/ 6151 w 348545"/>
              <a:gd name="connsiteY1" fmla="*/ 949259 h 2335353"/>
              <a:gd name="connsiteX2" fmla="*/ 224786 w 348545"/>
              <a:gd name="connsiteY2" fmla="*/ 0 h 23353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545" h="2335353">
                <a:moveTo>
                  <a:pt x="308833" y="2335353"/>
                </a:moveTo>
                <a:cubicBezTo>
                  <a:pt x="477576" y="2226538"/>
                  <a:pt x="57125" y="1525730"/>
                  <a:pt x="6151" y="949259"/>
                </a:cubicBezTo>
                <a:cubicBezTo>
                  <a:pt x="-18451" y="707243"/>
                  <a:pt x="26081" y="172047"/>
                  <a:pt x="224786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0" name="Freeform 169">
            <a:extLst>
              <a:ext uri="{FF2B5EF4-FFF2-40B4-BE49-F238E27FC236}">
                <a16:creationId xmlns:a16="http://schemas.microsoft.com/office/drawing/2014/main" id="{E28CFC08-C3E8-4F88-B789-B05E99CCAE13}"/>
              </a:ext>
            </a:extLst>
          </p:cNvPr>
          <p:cNvSpPr/>
          <p:nvPr/>
        </p:nvSpPr>
        <p:spPr>
          <a:xfrm rot="3611288">
            <a:off x="19152215" y="12773414"/>
            <a:ext cx="424917" cy="934074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2" name="Straight Connector 171">
            <a:extLst>
              <a:ext uri="{FF2B5EF4-FFF2-40B4-BE49-F238E27FC236}">
                <a16:creationId xmlns:a16="http://schemas.microsoft.com/office/drawing/2014/main" id="{4FA56957-375B-056D-FF27-3C32EC5948B4}"/>
              </a:ext>
            </a:extLst>
          </p:cNvPr>
          <p:cNvCxnSpPr/>
          <p:nvPr/>
        </p:nvCxnSpPr>
        <p:spPr>
          <a:xfrm>
            <a:off x="17723068" y="13729042"/>
            <a:ext cx="3977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4" name="Graphic 173" descr="Airplane with solid fill">
            <a:extLst>
              <a:ext uri="{FF2B5EF4-FFF2-40B4-BE49-F238E27FC236}">
                <a16:creationId xmlns:a16="http://schemas.microsoft.com/office/drawing/2014/main" id="{2C59B8CA-DB1B-2F65-03BF-0042CDD2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21722322" y="12455432"/>
            <a:ext cx="623709" cy="914400"/>
          </a:xfrm>
          <a:prstGeom prst="rect">
            <a:avLst/>
          </a:prstGeom>
        </p:spPr>
      </p:pic>
      <p:sp>
        <p:nvSpPr>
          <p:cNvPr id="175" name="Line">
            <a:extLst>
              <a:ext uri="{FF2B5EF4-FFF2-40B4-BE49-F238E27FC236}">
                <a16:creationId xmlns:a16="http://schemas.microsoft.com/office/drawing/2014/main" id="{E2D927AF-64DF-CB57-7814-5A1948B3A064}"/>
              </a:ext>
            </a:extLst>
          </p:cNvPr>
          <p:cNvSpPr/>
          <p:nvPr/>
        </p:nvSpPr>
        <p:spPr>
          <a:xfrm>
            <a:off x="21529001" y="13430523"/>
            <a:ext cx="193987" cy="120721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cxnSp>
        <p:nvCxnSpPr>
          <p:cNvPr id="176" name="Straight Connector 175">
            <a:extLst>
              <a:ext uri="{FF2B5EF4-FFF2-40B4-BE49-F238E27FC236}">
                <a16:creationId xmlns:a16="http://schemas.microsoft.com/office/drawing/2014/main" id="{6C95F00D-D92A-7B0E-962F-CA3C4F179C0E}"/>
              </a:ext>
            </a:extLst>
          </p:cNvPr>
          <p:cNvCxnSpPr>
            <a:cxnSpLocks/>
          </p:cNvCxnSpPr>
          <p:nvPr/>
        </p:nvCxnSpPr>
        <p:spPr>
          <a:xfrm>
            <a:off x="21042255" y="12752462"/>
            <a:ext cx="894205" cy="3741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Straight Connector 177">
            <a:extLst>
              <a:ext uri="{FF2B5EF4-FFF2-40B4-BE49-F238E27FC236}">
                <a16:creationId xmlns:a16="http://schemas.microsoft.com/office/drawing/2014/main" id="{26672D54-016F-8560-7794-81A67909C528}"/>
              </a:ext>
            </a:extLst>
          </p:cNvPr>
          <p:cNvCxnSpPr>
            <a:cxnSpLocks/>
          </p:cNvCxnSpPr>
          <p:nvPr/>
        </p:nvCxnSpPr>
        <p:spPr>
          <a:xfrm>
            <a:off x="20979096" y="13054674"/>
            <a:ext cx="986571" cy="0"/>
          </a:xfrm>
          <a:prstGeom prst="line">
            <a:avLst/>
          </a:prstGeom>
          <a:ln w="38100">
            <a:solidFill>
              <a:schemeClr val="tx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Freeform 180">
            <a:extLst>
              <a:ext uri="{FF2B5EF4-FFF2-40B4-BE49-F238E27FC236}">
                <a16:creationId xmlns:a16="http://schemas.microsoft.com/office/drawing/2014/main" id="{25E0900B-8A88-CCD6-9024-F42F0B9EA2B8}"/>
              </a:ext>
            </a:extLst>
          </p:cNvPr>
          <p:cNvSpPr/>
          <p:nvPr/>
        </p:nvSpPr>
        <p:spPr>
          <a:xfrm rot="20209053" flipV="1">
            <a:off x="17312040" y="14003542"/>
            <a:ext cx="150495" cy="672847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38100">
            <a:solidFill>
              <a:srgbClr val="C00000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7" name="Gear">
            <a:extLst>
              <a:ext uri="{FF2B5EF4-FFF2-40B4-BE49-F238E27FC236}">
                <a16:creationId xmlns:a16="http://schemas.microsoft.com/office/drawing/2014/main" id="{04E6B84F-C345-B967-EE68-93D8505C8D2A}"/>
              </a:ext>
            </a:extLst>
          </p:cNvPr>
          <p:cNvSpPr/>
          <p:nvPr/>
        </p:nvSpPr>
        <p:spPr>
          <a:xfrm>
            <a:off x="18612232" y="13469739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6D53688D-B85D-8E84-1E47-A73695E1EDEA}"/>
              </a:ext>
            </a:extLst>
          </p:cNvPr>
          <p:cNvSpPr txBox="1"/>
          <p:nvPr/>
        </p:nvSpPr>
        <p:spPr>
          <a:xfrm>
            <a:off x="21761931" y="22052325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3" name="TextBox 182">
            <a:extLst>
              <a:ext uri="{FF2B5EF4-FFF2-40B4-BE49-F238E27FC236}">
                <a16:creationId xmlns:a16="http://schemas.microsoft.com/office/drawing/2014/main" id="{B9E5816E-A94D-5F3E-53F4-ACED2843BB7D}"/>
              </a:ext>
            </a:extLst>
          </p:cNvPr>
          <p:cNvSpPr txBox="1"/>
          <p:nvPr/>
        </p:nvSpPr>
        <p:spPr>
          <a:xfrm>
            <a:off x="18046995" y="6379248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152A74CD-0D65-800C-508E-69935CD3F90F}"/>
              </a:ext>
            </a:extLst>
          </p:cNvPr>
          <p:cNvSpPr txBox="1"/>
          <p:nvPr/>
        </p:nvSpPr>
        <p:spPr>
          <a:xfrm>
            <a:off x="17266209" y="12810473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185" name="Line">
            <a:extLst>
              <a:ext uri="{FF2B5EF4-FFF2-40B4-BE49-F238E27FC236}">
                <a16:creationId xmlns:a16="http://schemas.microsoft.com/office/drawing/2014/main" id="{8C7FA5F9-6FF5-339B-3B8A-C71AFDE2EA5F}"/>
              </a:ext>
            </a:extLst>
          </p:cNvPr>
          <p:cNvSpPr/>
          <p:nvPr/>
        </p:nvSpPr>
        <p:spPr>
          <a:xfrm flipV="1">
            <a:off x="15718883" y="11821922"/>
            <a:ext cx="440370" cy="2185208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-">
            <a:extLst>
              <a:ext uri="{FF2B5EF4-FFF2-40B4-BE49-F238E27FC236}">
                <a16:creationId xmlns:a16="http://schemas.microsoft.com/office/drawing/2014/main" id="{2C4ACBC2-FDC9-DEEF-B131-BB23ED161283}"/>
              </a:ext>
            </a:extLst>
          </p:cNvPr>
          <p:cNvSpPr txBox="1"/>
          <p:nvPr/>
        </p:nvSpPr>
        <p:spPr>
          <a:xfrm>
            <a:off x="15578815" y="13990649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187" name="Arrow 2">
            <a:extLst>
              <a:ext uri="{FF2B5EF4-FFF2-40B4-BE49-F238E27FC236}">
                <a16:creationId xmlns:a16="http://schemas.microsoft.com/office/drawing/2014/main" id="{4B93CCAA-DF2C-3C56-F3E4-C8D855AEDB87}"/>
              </a:ext>
            </a:extLst>
          </p:cNvPr>
          <p:cNvSpPr/>
          <p:nvPr/>
        </p:nvSpPr>
        <p:spPr>
          <a:xfrm>
            <a:off x="15313131" y="1403581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8" name="Gear">
            <a:extLst>
              <a:ext uri="{FF2B5EF4-FFF2-40B4-BE49-F238E27FC236}">
                <a16:creationId xmlns:a16="http://schemas.microsoft.com/office/drawing/2014/main" id="{ABC97C62-8DEB-F428-1E28-62F5BDF4BDCC}"/>
              </a:ext>
            </a:extLst>
          </p:cNvPr>
          <p:cNvSpPr/>
          <p:nvPr/>
        </p:nvSpPr>
        <p:spPr>
          <a:xfrm>
            <a:off x="21221029" y="13136301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89" name="Gear">
            <a:extLst>
              <a:ext uri="{FF2B5EF4-FFF2-40B4-BE49-F238E27FC236}">
                <a16:creationId xmlns:a16="http://schemas.microsoft.com/office/drawing/2014/main" id="{D22B0B60-FECA-60D3-C94B-13F024A14901}"/>
              </a:ext>
            </a:extLst>
          </p:cNvPr>
          <p:cNvSpPr/>
          <p:nvPr/>
        </p:nvSpPr>
        <p:spPr>
          <a:xfrm>
            <a:off x="20458593" y="1218200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0" name="Gear">
            <a:extLst>
              <a:ext uri="{FF2B5EF4-FFF2-40B4-BE49-F238E27FC236}">
                <a16:creationId xmlns:a16="http://schemas.microsoft.com/office/drawing/2014/main" id="{3786EE9F-8DCF-F7E6-58A0-3B31676412A1}"/>
              </a:ext>
            </a:extLst>
          </p:cNvPr>
          <p:cNvSpPr/>
          <p:nvPr/>
        </p:nvSpPr>
        <p:spPr>
          <a:xfrm>
            <a:off x="20098609" y="1318156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1" name="-">
            <a:extLst>
              <a:ext uri="{FF2B5EF4-FFF2-40B4-BE49-F238E27FC236}">
                <a16:creationId xmlns:a16="http://schemas.microsoft.com/office/drawing/2014/main" id="{76AA5586-B0DA-70D2-08CD-3D4695245919}"/>
              </a:ext>
            </a:extLst>
          </p:cNvPr>
          <p:cNvSpPr txBox="1"/>
          <p:nvPr/>
        </p:nvSpPr>
        <p:spPr>
          <a:xfrm>
            <a:off x="23590494" y="13680000"/>
            <a:ext cx="51360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endParaRPr sz="4000" kern="0" dirty="0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3" name="Oval 192">
            <a:extLst>
              <a:ext uri="{FF2B5EF4-FFF2-40B4-BE49-F238E27FC236}">
                <a16:creationId xmlns:a16="http://schemas.microsoft.com/office/drawing/2014/main" id="{FDF117AF-7162-164E-689B-1F239467529C}"/>
              </a:ext>
            </a:extLst>
          </p:cNvPr>
          <p:cNvSpPr/>
          <p:nvPr/>
        </p:nvSpPr>
        <p:spPr>
          <a:xfrm>
            <a:off x="19374027" y="13589566"/>
            <a:ext cx="423268" cy="344814"/>
          </a:xfrm>
          <a:prstGeom prst="ellipse">
            <a:avLst/>
          </a:prstGeom>
          <a:solidFill>
            <a:schemeClr val="lt1">
              <a:alpha val="67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kern="0" dirty="0">
                <a:latin typeface="Helvetica Neue"/>
                <a:ea typeface="Helvetica Neue"/>
                <a:cs typeface="Helvetica Neue"/>
                <a:sym typeface="Helvetica Neue"/>
              </a:rPr>
              <a:t>+</a:t>
            </a:r>
          </a:p>
        </p:txBody>
      </p:sp>
      <p:sp>
        <p:nvSpPr>
          <p:cNvPr id="192" name="Arrow 2">
            <a:extLst>
              <a:ext uri="{FF2B5EF4-FFF2-40B4-BE49-F238E27FC236}">
                <a16:creationId xmlns:a16="http://schemas.microsoft.com/office/drawing/2014/main" id="{32D29CD2-BDB5-7DCD-90CF-C6B02F768052}"/>
              </a:ext>
            </a:extLst>
          </p:cNvPr>
          <p:cNvSpPr/>
          <p:nvPr/>
        </p:nvSpPr>
        <p:spPr>
          <a:xfrm>
            <a:off x="19178844" y="13493374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756016B7-F60B-E595-6074-D1A32979A95F}"/>
              </a:ext>
            </a:extLst>
          </p:cNvPr>
          <p:cNvSpPr/>
          <p:nvPr/>
        </p:nvSpPr>
        <p:spPr>
          <a:xfrm>
            <a:off x="18390526" y="13024966"/>
            <a:ext cx="1270969" cy="447559"/>
          </a:xfrm>
          <a:prstGeom prst="rect">
            <a:avLst/>
          </a:prstGeom>
          <a:solidFill>
            <a:schemeClr val="lt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</a:p>
        </p:txBody>
      </p:sp>
      <p:sp>
        <p:nvSpPr>
          <p:cNvPr id="197" name="Line">
            <a:extLst>
              <a:ext uri="{FF2B5EF4-FFF2-40B4-BE49-F238E27FC236}">
                <a16:creationId xmlns:a16="http://schemas.microsoft.com/office/drawing/2014/main" id="{627BDF2C-9F9D-AC7C-2557-19ABCFF41661}"/>
              </a:ext>
            </a:extLst>
          </p:cNvPr>
          <p:cNvSpPr/>
          <p:nvPr/>
        </p:nvSpPr>
        <p:spPr>
          <a:xfrm flipV="1">
            <a:off x="18366442" y="20828460"/>
            <a:ext cx="680263" cy="3149810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98" name="-">
            <a:extLst>
              <a:ext uri="{FF2B5EF4-FFF2-40B4-BE49-F238E27FC236}">
                <a16:creationId xmlns:a16="http://schemas.microsoft.com/office/drawing/2014/main" id="{1B5EAA06-A73A-5245-8BB2-E6C3CBCFE857}"/>
              </a:ext>
            </a:extLst>
          </p:cNvPr>
          <p:cNvSpPr txBox="1"/>
          <p:nvPr/>
        </p:nvSpPr>
        <p:spPr>
          <a:xfrm>
            <a:off x="18006508" y="23930949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199" name="Arrow 2">
            <a:extLst>
              <a:ext uri="{FF2B5EF4-FFF2-40B4-BE49-F238E27FC236}">
                <a16:creationId xmlns:a16="http://schemas.microsoft.com/office/drawing/2014/main" id="{94E3BF0C-3F55-27D3-694B-33028B33AB94}"/>
              </a:ext>
            </a:extLst>
          </p:cNvPr>
          <p:cNvSpPr/>
          <p:nvPr/>
        </p:nvSpPr>
        <p:spPr>
          <a:xfrm>
            <a:off x="17724751" y="23978272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2" name="Line">
            <a:extLst>
              <a:ext uri="{FF2B5EF4-FFF2-40B4-BE49-F238E27FC236}">
                <a16:creationId xmlns:a16="http://schemas.microsoft.com/office/drawing/2014/main" id="{72E405E2-CF83-A58C-4783-EB7D9CB58E8B}"/>
              </a:ext>
            </a:extLst>
          </p:cNvPr>
          <p:cNvSpPr/>
          <p:nvPr/>
        </p:nvSpPr>
        <p:spPr>
          <a:xfrm flipV="1">
            <a:off x="18017530" y="20828460"/>
            <a:ext cx="317101" cy="1565527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03" name="-">
            <a:extLst>
              <a:ext uri="{FF2B5EF4-FFF2-40B4-BE49-F238E27FC236}">
                <a16:creationId xmlns:a16="http://schemas.microsoft.com/office/drawing/2014/main" id="{5E9DD000-35B8-26F7-1CD0-96963DC2E3A1}"/>
              </a:ext>
            </a:extLst>
          </p:cNvPr>
          <p:cNvSpPr txBox="1"/>
          <p:nvPr/>
        </p:nvSpPr>
        <p:spPr>
          <a:xfrm>
            <a:off x="17863143" y="22300690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204" name="Arrow 2">
            <a:extLst>
              <a:ext uri="{FF2B5EF4-FFF2-40B4-BE49-F238E27FC236}">
                <a16:creationId xmlns:a16="http://schemas.microsoft.com/office/drawing/2014/main" id="{08664626-E203-2630-4E1E-AC7DF1D3B0D0}"/>
              </a:ext>
            </a:extLst>
          </p:cNvPr>
          <p:cNvSpPr/>
          <p:nvPr/>
        </p:nvSpPr>
        <p:spPr>
          <a:xfrm>
            <a:off x="17585212" y="22355132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207" name="Straight Connector 206">
            <a:extLst>
              <a:ext uri="{FF2B5EF4-FFF2-40B4-BE49-F238E27FC236}">
                <a16:creationId xmlns:a16="http://schemas.microsoft.com/office/drawing/2014/main" id="{CACCE266-14D2-2674-C1C9-27DC2C2CA702}"/>
              </a:ext>
            </a:extLst>
          </p:cNvPr>
          <p:cNvCxnSpPr>
            <a:cxnSpLocks/>
          </p:cNvCxnSpPr>
          <p:nvPr/>
        </p:nvCxnSpPr>
        <p:spPr>
          <a:xfrm>
            <a:off x="19037319" y="22146146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Straight Connector 209">
            <a:extLst>
              <a:ext uri="{FF2B5EF4-FFF2-40B4-BE49-F238E27FC236}">
                <a16:creationId xmlns:a16="http://schemas.microsoft.com/office/drawing/2014/main" id="{716EAEB4-93A0-659E-7468-7DF97816F69F}"/>
              </a:ext>
            </a:extLst>
          </p:cNvPr>
          <p:cNvCxnSpPr/>
          <p:nvPr/>
        </p:nvCxnSpPr>
        <p:spPr>
          <a:xfrm>
            <a:off x="18163064" y="7309762"/>
            <a:ext cx="39779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Straight Connector 210">
            <a:extLst>
              <a:ext uri="{FF2B5EF4-FFF2-40B4-BE49-F238E27FC236}">
                <a16:creationId xmlns:a16="http://schemas.microsoft.com/office/drawing/2014/main" id="{135D3126-506E-6589-3728-44C403672DDE}"/>
              </a:ext>
            </a:extLst>
          </p:cNvPr>
          <p:cNvCxnSpPr>
            <a:cxnSpLocks/>
          </p:cNvCxnSpPr>
          <p:nvPr/>
        </p:nvCxnSpPr>
        <p:spPr>
          <a:xfrm>
            <a:off x="21056470" y="22127257"/>
            <a:ext cx="15677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ight Brace 214">
            <a:extLst>
              <a:ext uri="{FF2B5EF4-FFF2-40B4-BE49-F238E27FC236}">
                <a16:creationId xmlns:a16="http://schemas.microsoft.com/office/drawing/2014/main" id="{C864E36A-E21D-1124-EF71-4CCA23D86840}"/>
              </a:ext>
            </a:extLst>
          </p:cNvPr>
          <p:cNvSpPr/>
          <p:nvPr/>
        </p:nvSpPr>
        <p:spPr>
          <a:xfrm rot="16200000">
            <a:off x="15668787" y="17448414"/>
            <a:ext cx="1248473" cy="6267212"/>
          </a:xfrm>
          <a:prstGeom prst="rightBrace">
            <a:avLst>
              <a:gd name="adj1" fmla="val 8333"/>
              <a:gd name="adj2" fmla="val 3524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6" name="Right Brace 215">
            <a:extLst>
              <a:ext uri="{FF2B5EF4-FFF2-40B4-BE49-F238E27FC236}">
                <a16:creationId xmlns:a16="http://schemas.microsoft.com/office/drawing/2014/main" id="{D9B229EB-1C71-79D0-B155-69908E65E987}"/>
              </a:ext>
            </a:extLst>
          </p:cNvPr>
          <p:cNvSpPr/>
          <p:nvPr/>
        </p:nvSpPr>
        <p:spPr>
          <a:xfrm rot="16200000">
            <a:off x="19692374" y="18064432"/>
            <a:ext cx="1248473" cy="4751136"/>
          </a:xfrm>
          <a:prstGeom prst="rightBrace">
            <a:avLst>
              <a:gd name="adj1" fmla="val 8333"/>
              <a:gd name="adj2" fmla="val 63204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BA7A0923-E91D-D872-8F34-3D19072EFC79}"/>
              </a:ext>
            </a:extLst>
          </p:cNvPr>
          <p:cNvSpPr txBox="1"/>
          <p:nvPr/>
        </p:nvSpPr>
        <p:spPr>
          <a:xfrm>
            <a:off x="14709168" y="19384369"/>
            <a:ext cx="1673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Natural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11E2C376-EF76-4765-0474-338E24D9A8AD}"/>
              </a:ext>
            </a:extLst>
          </p:cNvPr>
          <p:cNvSpPr txBox="1"/>
          <p:nvPr/>
        </p:nvSpPr>
        <p:spPr>
          <a:xfrm>
            <a:off x="19624377" y="19275450"/>
            <a:ext cx="32124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Anthropogenic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223" name="Line">
            <a:extLst>
              <a:ext uri="{FF2B5EF4-FFF2-40B4-BE49-F238E27FC236}">
                <a16:creationId xmlns:a16="http://schemas.microsoft.com/office/drawing/2014/main" id="{5B4B7314-482F-1FCD-5D48-4886FDE839E6}"/>
              </a:ext>
            </a:extLst>
          </p:cNvPr>
          <p:cNvSpPr/>
          <p:nvPr/>
        </p:nvSpPr>
        <p:spPr>
          <a:xfrm flipV="1">
            <a:off x="19398407" y="2235157"/>
            <a:ext cx="497043" cy="1255392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4" name="-">
            <a:extLst>
              <a:ext uri="{FF2B5EF4-FFF2-40B4-BE49-F238E27FC236}">
                <a16:creationId xmlns:a16="http://schemas.microsoft.com/office/drawing/2014/main" id="{F7C6FA94-9E39-AEC0-90D7-FCD61B5D411E}"/>
              </a:ext>
            </a:extLst>
          </p:cNvPr>
          <p:cNvSpPr txBox="1"/>
          <p:nvPr/>
        </p:nvSpPr>
        <p:spPr>
          <a:xfrm>
            <a:off x="19187015" y="3470179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225" name="Arrow 2">
            <a:extLst>
              <a:ext uri="{FF2B5EF4-FFF2-40B4-BE49-F238E27FC236}">
                <a16:creationId xmlns:a16="http://schemas.microsoft.com/office/drawing/2014/main" id="{213DF1E6-5EAF-709D-E9C3-D69D319988CF}"/>
              </a:ext>
            </a:extLst>
          </p:cNvPr>
          <p:cNvSpPr/>
          <p:nvPr/>
        </p:nvSpPr>
        <p:spPr>
          <a:xfrm>
            <a:off x="18921331" y="3515348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chemeClr val="tx1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6" name="Rectangle">
            <a:extLst>
              <a:ext uri="{FF2B5EF4-FFF2-40B4-BE49-F238E27FC236}">
                <a16:creationId xmlns:a16="http://schemas.microsoft.com/office/drawing/2014/main" id="{3887C8F9-7CEE-2A64-EFD3-5D5472DF335C}"/>
              </a:ext>
            </a:extLst>
          </p:cNvPr>
          <p:cNvSpPr/>
          <p:nvPr/>
        </p:nvSpPr>
        <p:spPr>
          <a:xfrm>
            <a:off x="14571809" y="4201124"/>
            <a:ext cx="7436078" cy="60322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7" name="Line">
            <a:extLst>
              <a:ext uri="{FF2B5EF4-FFF2-40B4-BE49-F238E27FC236}">
                <a16:creationId xmlns:a16="http://schemas.microsoft.com/office/drawing/2014/main" id="{8C0545D1-13C6-429C-A6B3-B07EEDB289FC}"/>
              </a:ext>
            </a:extLst>
          </p:cNvPr>
          <p:cNvSpPr/>
          <p:nvPr/>
        </p:nvSpPr>
        <p:spPr>
          <a:xfrm>
            <a:off x="18070650" y="3493407"/>
            <a:ext cx="157379" cy="65936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8" name="Gear">
            <a:extLst>
              <a:ext uri="{FF2B5EF4-FFF2-40B4-BE49-F238E27FC236}">
                <a16:creationId xmlns:a16="http://schemas.microsoft.com/office/drawing/2014/main" id="{CC6A3F09-F3A5-DFFA-ECC1-24BFE6F78D5B}"/>
              </a:ext>
            </a:extLst>
          </p:cNvPr>
          <p:cNvSpPr/>
          <p:nvPr/>
        </p:nvSpPr>
        <p:spPr>
          <a:xfrm>
            <a:off x="17755836" y="2973699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29" name="Rectangle 228">
            <a:extLst>
              <a:ext uri="{FF2B5EF4-FFF2-40B4-BE49-F238E27FC236}">
                <a16:creationId xmlns:a16="http://schemas.microsoft.com/office/drawing/2014/main" id="{B01246A3-DE6E-F1A9-B3AA-783FF925430C}"/>
              </a:ext>
            </a:extLst>
          </p:cNvPr>
          <p:cNvSpPr/>
          <p:nvPr/>
        </p:nvSpPr>
        <p:spPr>
          <a:xfrm>
            <a:off x="16107290" y="2523365"/>
            <a:ext cx="2845579" cy="447559"/>
          </a:xfrm>
          <a:prstGeom prst="rect">
            <a:avLst/>
          </a:prstGeom>
          <a:solidFill>
            <a:schemeClr val="lt1">
              <a:alpha val="54000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dirty="0"/>
              <a:t>linear [CO</a:t>
            </a:r>
            <a:r>
              <a:rPr lang="en-US" sz="3600" baseline="-25000" dirty="0"/>
              <a:t>2</a:t>
            </a:r>
            <a:r>
              <a:rPr lang="en-US" sz="3600" dirty="0"/>
              <a:t>]</a:t>
            </a:r>
          </a:p>
        </p:txBody>
      </p: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7510FBA-E11B-BE81-2F63-9A277FC0DDB7}"/>
              </a:ext>
            </a:extLst>
          </p:cNvPr>
          <p:cNvCxnSpPr>
            <a:cxnSpLocks/>
          </p:cNvCxnSpPr>
          <p:nvPr/>
        </p:nvCxnSpPr>
        <p:spPr>
          <a:xfrm>
            <a:off x="17110555" y="3267604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">
            <a:extLst>
              <a:ext uri="{FF2B5EF4-FFF2-40B4-BE49-F238E27FC236}">
                <a16:creationId xmlns:a16="http://schemas.microsoft.com/office/drawing/2014/main" id="{ACFF5F4E-5BD3-000F-443F-A2C42AB93844}"/>
              </a:ext>
            </a:extLst>
          </p:cNvPr>
          <p:cNvSpPr/>
          <p:nvPr/>
        </p:nvSpPr>
        <p:spPr>
          <a:xfrm>
            <a:off x="14392589" y="31456099"/>
            <a:ext cx="7552588" cy="48591"/>
          </a:xfrm>
          <a:prstGeom prst="rect">
            <a:avLst/>
          </a:prstGeom>
          <a:ln w="635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000000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000000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Sun">
            <a:extLst>
              <a:ext uri="{FF2B5EF4-FFF2-40B4-BE49-F238E27FC236}">
                <a16:creationId xmlns:a16="http://schemas.microsoft.com/office/drawing/2014/main" id="{900E4282-9302-93A8-25BF-69660BEAC714}"/>
              </a:ext>
            </a:extLst>
          </p:cNvPr>
          <p:cNvSpPr/>
          <p:nvPr/>
        </p:nvSpPr>
        <p:spPr>
          <a:xfrm>
            <a:off x="13122478" y="28754347"/>
            <a:ext cx="1276658" cy="12766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8912" y="3909"/>
                </a:lnTo>
                <a:cubicBezTo>
                  <a:pt x="9458" y="3767"/>
                  <a:pt x="10107" y="3684"/>
                  <a:pt x="10795" y="3684"/>
                </a:cubicBezTo>
                <a:cubicBezTo>
                  <a:pt x="11488" y="3684"/>
                  <a:pt x="12138" y="3766"/>
                  <a:pt x="12695" y="3914"/>
                </a:cubicBezTo>
                <a:lnTo>
                  <a:pt x="10800" y="0"/>
                </a:lnTo>
                <a:close/>
                <a:moveTo>
                  <a:pt x="18430" y="3160"/>
                </a:moveTo>
                <a:lnTo>
                  <a:pt x="14332" y="4591"/>
                </a:lnTo>
                <a:cubicBezTo>
                  <a:pt x="14828" y="4880"/>
                  <a:pt x="15340" y="5278"/>
                  <a:pt x="15826" y="5764"/>
                </a:cubicBezTo>
                <a:cubicBezTo>
                  <a:pt x="16317" y="6255"/>
                  <a:pt x="16717" y="6774"/>
                  <a:pt x="17006" y="7265"/>
                </a:cubicBezTo>
                <a:lnTo>
                  <a:pt x="18430" y="3160"/>
                </a:lnTo>
                <a:close/>
                <a:moveTo>
                  <a:pt x="3160" y="3172"/>
                </a:moveTo>
                <a:lnTo>
                  <a:pt x="4591" y="7270"/>
                </a:lnTo>
                <a:cubicBezTo>
                  <a:pt x="4880" y="6773"/>
                  <a:pt x="5278" y="6260"/>
                  <a:pt x="5764" y="5774"/>
                </a:cubicBezTo>
                <a:cubicBezTo>
                  <a:pt x="6255" y="5283"/>
                  <a:pt x="6774" y="4885"/>
                  <a:pt x="7265" y="4596"/>
                </a:cubicBezTo>
                <a:lnTo>
                  <a:pt x="3160" y="3172"/>
                </a:lnTo>
                <a:close/>
                <a:moveTo>
                  <a:pt x="10800" y="4661"/>
                </a:moveTo>
                <a:cubicBezTo>
                  <a:pt x="7400" y="4661"/>
                  <a:pt x="4633" y="7427"/>
                  <a:pt x="4633" y="10827"/>
                </a:cubicBezTo>
                <a:cubicBezTo>
                  <a:pt x="4633" y="14227"/>
                  <a:pt x="7400" y="16994"/>
                  <a:pt x="10800" y="16994"/>
                </a:cubicBezTo>
                <a:cubicBezTo>
                  <a:pt x="14200" y="16994"/>
                  <a:pt x="16967" y="14227"/>
                  <a:pt x="16967" y="10827"/>
                </a:cubicBezTo>
                <a:cubicBezTo>
                  <a:pt x="16967" y="7427"/>
                  <a:pt x="14200" y="4661"/>
                  <a:pt x="10800" y="4661"/>
                </a:cubicBezTo>
                <a:close/>
                <a:moveTo>
                  <a:pt x="3914" y="8907"/>
                </a:moveTo>
                <a:lnTo>
                  <a:pt x="0" y="10800"/>
                </a:lnTo>
                <a:lnTo>
                  <a:pt x="3909" y="12688"/>
                </a:lnTo>
                <a:cubicBezTo>
                  <a:pt x="3767" y="12137"/>
                  <a:pt x="3684" y="11493"/>
                  <a:pt x="3684" y="10805"/>
                </a:cubicBezTo>
                <a:cubicBezTo>
                  <a:pt x="3684" y="10112"/>
                  <a:pt x="3766" y="9464"/>
                  <a:pt x="3914" y="8907"/>
                </a:cubicBezTo>
                <a:close/>
                <a:moveTo>
                  <a:pt x="17693" y="8907"/>
                </a:moveTo>
                <a:cubicBezTo>
                  <a:pt x="17835" y="9458"/>
                  <a:pt x="17916" y="10102"/>
                  <a:pt x="17916" y="10790"/>
                </a:cubicBezTo>
                <a:cubicBezTo>
                  <a:pt x="17916" y="11483"/>
                  <a:pt x="17835" y="12131"/>
                  <a:pt x="17688" y="12688"/>
                </a:cubicBezTo>
                <a:lnTo>
                  <a:pt x="21600" y="10795"/>
                </a:lnTo>
                <a:lnTo>
                  <a:pt x="17693" y="8907"/>
                </a:lnTo>
                <a:close/>
                <a:moveTo>
                  <a:pt x="17011" y="14332"/>
                </a:moveTo>
                <a:cubicBezTo>
                  <a:pt x="16722" y="14828"/>
                  <a:pt x="16323" y="15340"/>
                  <a:pt x="15838" y="15826"/>
                </a:cubicBezTo>
                <a:cubicBezTo>
                  <a:pt x="15346" y="16317"/>
                  <a:pt x="14828" y="16717"/>
                  <a:pt x="14337" y="17006"/>
                </a:cubicBezTo>
                <a:lnTo>
                  <a:pt x="18440" y="18430"/>
                </a:lnTo>
                <a:lnTo>
                  <a:pt x="17011" y="14332"/>
                </a:lnTo>
                <a:close/>
                <a:moveTo>
                  <a:pt x="4596" y="14337"/>
                </a:moveTo>
                <a:lnTo>
                  <a:pt x="3172" y="18440"/>
                </a:lnTo>
                <a:lnTo>
                  <a:pt x="7270" y="17011"/>
                </a:lnTo>
                <a:cubicBezTo>
                  <a:pt x="6773" y="16722"/>
                  <a:pt x="6260" y="16323"/>
                  <a:pt x="5774" y="15838"/>
                </a:cubicBezTo>
                <a:cubicBezTo>
                  <a:pt x="5283" y="15346"/>
                  <a:pt x="4885" y="14828"/>
                  <a:pt x="4596" y="14337"/>
                </a:cubicBezTo>
                <a:close/>
                <a:moveTo>
                  <a:pt x="8907" y="17688"/>
                </a:moveTo>
                <a:lnTo>
                  <a:pt x="10800" y="21600"/>
                </a:lnTo>
                <a:lnTo>
                  <a:pt x="12688" y="17693"/>
                </a:lnTo>
                <a:cubicBezTo>
                  <a:pt x="12142" y="17835"/>
                  <a:pt x="11493" y="17916"/>
                  <a:pt x="10805" y="17916"/>
                </a:cubicBezTo>
                <a:cubicBezTo>
                  <a:pt x="10112" y="17916"/>
                  <a:pt x="9464" y="17835"/>
                  <a:pt x="8907" y="17688"/>
                </a:cubicBezTo>
                <a:close/>
              </a:path>
            </a:pathLst>
          </a:custGeom>
          <a:solidFill>
            <a:srgbClr val="FFD479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Line">
            <a:extLst>
              <a:ext uri="{FF2B5EF4-FFF2-40B4-BE49-F238E27FC236}">
                <a16:creationId xmlns:a16="http://schemas.microsoft.com/office/drawing/2014/main" id="{594E454A-BEB2-427C-7728-90717126CE35}"/>
              </a:ext>
            </a:extLst>
          </p:cNvPr>
          <p:cNvSpPr/>
          <p:nvPr/>
        </p:nvSpPr>
        <p:spPr>
          <a:xfrm>
            <a:off x="14303268" y="29879192"/>
            <a:ext cx="928943" cy="156552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7" name="Line">
            <a:extLst>
              <a:ext uri="{FF2B5EF4-FFF2-40B4-BE49-F238E27FC236}">
                <a16:creationId xmlns:a16="http://schemas.microsoft.com/office/drawing/2014/main" id="{314C345F-71A7-EE0D-3F16-E2932E264187}"/>
              </a:ext>
            </a:extLst>
          </p:cNvPr>
          <p:cNvSpPr/>
          <p:nvPr/>
        </p:nvSpPr>
        <p:spPr>
          <a:xfrm flipV="1">
            <a:off x="16111996" y="30284102"/>
            <a:ext cx="877131" cy="467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8" name="Shape">
            <a:extLst>
              <a:ext uri="{FF2B5EF4-FFF2-40B4-BE49-F238E27FC236}">
                <a16:creationId xmlns:a16="http://schemas.microsoft.com/office/drawing/2014/main" id="{04D2A34F-145E-C891-579B-E27F6E4F8684}"/>
              </a:ext>
            </a:extLst>
          </p:cNvPr>
          <p:cNvSpPr/>
          <p:nvPr/>
        </p:nvSpPr>
        <p:spPr>
          <a:xfrm>
            <a:off x="21855875" y="30218866"/>
            <a:ext cx="591566" cy="2093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3" name="Shape">
            <a:extLst>
              <a:ext uri="{FF2B5EF4-FFF2-40B4-BE49-F238E27FC236}">
                <a16:creationId xmlns:a16="http://schemas.microsoft.com/office/drawing/2014/main" id="{82091F50-2474-0AAB-1E06-EAD1EA7DDA2F}"/>
              </a:ext>
            </a:extLst>
          </p:cNvPr>
          <p:cNvSpPr/>
          <p:nvPr/>
        </p:nvSpPr>
        <p:spPr>
          <a:xfrm>
            <a:off x="20848983" y="30567858"/>
            <a:ext cx="591566" cy="209314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603" y="0"/>
                </a:moveTo>
                <a:cubicBezTo>
                  <a:pt x="7967" y="0"/>
                  <a:pt x="5720" y="2939"/>
                  <a:pt x="4858" y="7062"/>
                </a:cubicBezTo>
                <a:cubicBezTo>
                  <a:pt x="4628" y="6992"/>
                  <a:pt x="4391" y="6953"/>
                  <a:pt x="4150" y="6953"/>
                </a:cubicBezTo>
                <a:cubicBezTo>
                  <a:pt x="1857" y="6953"/>
                  <a:pt x="0" y="10233"/>
                  <a:pt x="0" y="14278"/>
                </a:cubicBezTo>
                <a:cubicBezTo>
                  <a:pt x="0" y="18323"/>
                  <a:pt x="1857" y="21600"/>
                  <a:pt x="4150" y="21600"/>
                </a:cubicBezTo>
                <a:cubicBezTo>
                  <a:pt x="4193" y="21600"/>
                  <a:pt x="4237" y="21597"/>
                  <a:pt x="4280" y="21594"/>
                </a:cubicBezTo>
                <a:lnTo>
                  <a:pt x="10532" y="21597"/>
                </a:lnTo>
                <a:cubicBezTo>
                  <a:pt x="10555" y="21598"/>
                  <a:pt x="10579" y="21600"/>
                  <a:pt x="10603" y="21600"/>
                </a:cubicBezTo>
                <a:cubicBezTo>
                  <a:pt x="10626" y="21600"/>
                  <a:pt x="10648" y="21598"/>
                  <a:pt x="10672" y="21597"/>
                </a:cubicBezTo>
                <a:lnTo>
                  <a:pt x="18141" y="21600"/>
                </a:lnTo>
                <a:cubicBezTo>
                  <a:pt x="20051" y="21600"/>
                  <a:pt x="21600" y="18868"/>
                  <a:pt x="21600" y="15496"/>
                </a:cubicBezTo>
                <a:cubicBezTo>
                  <a:pt x="21600" y="12124"/>
                  <a:pt x="20051" y="9389"/>
                  <a:pt x="18141" y="9389"/>
                </a:cubicBezTo>
                <a:cubicBezTo>
                  <a:pt x="17627" y="9389"/>
                  <a:pt x="17139" y="9589"/>
                  <a:pt x="16701" y="9943"/>
                </a:cubicBezTo>
                <a:cubicBezTo>
                  <a:pt x="16453" y="4379"/>
                  <a:pt x="13819" y="0"/>
                  <a:pt x="10603" y="0"/>
                </a:cubicBezTo>
                <a:close/>
              </a:path>
            </a:pathLst>
          </a:custGeom>
          <a:solidFill>
            <a:srgbClr val="FFFFFF"/>
          </a:solidFill>
          <a:ln w="76200">
            <a:solidFill>
              <a:srgbClr val="5E5E5E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5" name="Volcano">
            <a:extLst>
              <a:ext uri="{FF2B5EF4-FFF2-40B4-BE49-F238E27FC236}">
                <a16:creationId xmlns:a16="http://schemas.microsoft.com/office/drawing/2014/main" id="{DC346D06-8DA3-9F65-77A8-1F30C844B065}"/>
              </a:ext>
            </a:extLst>
          </p:cNvPr>
          <p:cNvSpPr/>
          <p:nvPr/>
        </p:nvSpPr>
        <p:spPr>
          <a:xfrm>
            <a:off x="15745644" y="31068441"/>
            <a:ext cx="766355" cy="32943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9453" y="0"/>
                </a:moveTo>
                <a:cubicBezTo>
                  <a:pt x="9378" y="0"/>
                  <a:pt x="9303" y="84"/>
                  <a:pt x="9260" y="235"/>
                </a:cubicBezTo>
                <a:cubicBezTo>
                  <a:pt x="5303" y="13781"/>
                  <a:pt x="0" y="21600"/>
                  <a:pt x="0" y="21600"/>
                </a:cubicBezTo>
                <a:lnTo>
                  <a:pt x="21600" y="21600"/>
                </a:lnTo>
                <a:cubicBezTo>
                  <a:pt x="21600" y="21600"/>
                  <a:pt x="16303" y="13781"/>
                  <a:pt x="12340" y="235"/>
                </a:cubicBezTo>
                <a:cubicBezTo>
                  <a:pt x="12297" y="84"/>
                  <a:pt x="12227" y="0"/>
                  <a:pt x="12147" y="0"/>
                </a:cubicBezTo>
                <a:lnTo>
                  <a:pt x="9453" y="0"/>
                </a:lnTo>
                <a:close/>
                <a:moveTo>
                  <a:pt x="9759" y="1223"/>
                </a:moveTo>
                <a:lnTo>
                  <a:pt x="11856" y="1223"/>
                </a:lnTo>
                <a:cubicBezTo>
                  <a:pt x="11931" y="1223"/>
                  <a:pt x="12002" y="1312"/>
                  <a:pt x="12039" y="1462"/>
                </a:cubicBezTo>
                <a:cubicBezTo>
                  <a:pt x="12346" y="2588"/>
                  <a:pt x="12765" y="4040"/>
                  <a:pt x="13034" y="4753"/>
                </a:cubicBezTo>
                <a:cubicBezTo>
                  <a:pt x="13276" y="5391"/>
                  <a:pt x="12921" y="5903"/>
                  <a:pt x="12684" y="5390"/>
                </a:cubicBezTo>
                <a:cubicBezTo>
                  <a:pt x="12475" y="4927"/>
                  <a:pt x="12270" y="4251"/>
                  <a:pt x="12147" y="3838"/>
                </a:cubicBezTo>
                <a:cubicBezTo>
                  <a:pt x="12012" y="3401"/>
                  <a:pt x="11803" y="3587"/>
                  <a:pt x="11846" y="4100"/>
                </a:cubicBezTo>
                <a:cubicBezTo>
                  <a:pt x="11943" y="5276"/>
                  <a:pt x="12416" y="8667"/>
                  <a:pt x="12540" y="9530"/>
                </a:cubicBezTo>
                <a:cubicBezTo>
                  <a:pt x="12669" y="10393"/>
                  <a:pt x="12260" y="10619"/>
                  <a:pt x="12147" y="9944"/>
                </a:cubicBezTo>
                <a:cubicBezTo>
                  <a:pt x="11889" y="8405"/>
                  <a:pt x="11454" y="4966"/>
                  <a:pt x="11303" y="3315"/>
                </a:cubicBezTo>
                <a:cubicBezTo>
                  <a:pt x="11260" y="2802"/>
                  <a:pt x="10974" y="2911"/>
                  <a:pt x="10974" y="3424"/>
                </a:cubicBezTo>
                <a:cubicBezTo>
                  <a:pt x="10974" y="3937"/>
                  <a:pt x="11050" y="5765"/>
                  <a:pt x="11130" y="7716"/>
                </a:cubicBezTo>
                <a:cubicBezTo>
                  <a:pt x="11168" y="8579"/>
                  <a:pt x="10679" y="8730"/>
                  <a:pt x="10646" y="7704"/>
                </a:cubicBezTo>
                <a:cubicBezTo>
                  <a:pt x="10625" y="7004"/>
                  <a:pt x="10599" y="6540"/>
                  <a:pt x="10582" y="5965"/>
                </a:cubicBezTo>
                <a:cubicBezTo>
                  <a:pt x="10561" y="5277"/>
                  <a:pt x="10292" y="5288"/>
                  <a:pt x="10211" y="5863"/>
                </a:cubicBezTo>
                <a:cubicBezTo>
                  <a:pt x="9974" y="7564"/>
                  <a:pt x="9845" y="8130"/>
                  <a:pt x="9710" y="8642"/>
                </a:cubicBezTo>
                <a:cubicBezTo>
                  <a:pt x="9528" y="9343"/>
                  <a:pt x="9183" y="8918"/>
                  <a:pt x="9307" y="8267"/>
                </a:cubicBezTo>
                <a:cubicBezTo>
                  <a:pt x="9495" y="7304"/>
                  <a:pt x="9894" y="4676"/>
                  <a:pt x="10050" y="3287"/>
                </a:cubicBezTo>
                <a:cubicBezTo>
                  <a:pt x="10104" y="2812"/>
                  <a:pt x="9904" y="2526"/>
                  <a:pt x="9759" y="3014"/>
                </a:cubicBezTo>
                <a:cubicBezTo>
                  <a:pt x="9496" y="3889"/>
                  <a:pt x="9394" y="4265"/>
                  <a:pt x="9055" y="5066"/>
                </a:cubicBezTo>
                <a:cubicBezTo>
                  <a:pt x="8856" y="5529"/>
                  <a:pt x="8550" y="5063"/>
                  <a:pt x="8732" y="4413"/>
                </a:cubicBezTo>
                <a:cubicBezTo>
                  <a:pt x="9044" y="3312"/>
                  <a:pt x="9350" y="2399"/>
                  <a:pt x="9571" y="1474"/>
                </a:cubicBezTo>
                <a:cubicBezTo>
                  <a:pt x="9609" y="1311"/>
                  <a:pt x="9684" y="1223"/>
                  <a:pt x="9759" y="1223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7" name="Connection Line">
            <a:extLst>
              <a:ext uri="{FF2B5EF4-FFF2-40B4-BE49-F238E27FC236}">
                <a16:creationId xmlns:a16="http://schemas.microsoft.com/office/drawing/2014/main" id="{BDD1DA89-CDCA-798E-3FE2-CB92DEC6D7E4}"/>
              </a:ext>
            </a:extLst>
          </p:cNvPr>
          <p:cNvSpPr/>
          <p:nvPr/>
        </p:nvSpPr>
        <p:spPr>
          <a:xfrm>
            <a:off x="15845777" y="30288583"/>
            <a:ext cx="308627" cy="65131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16229" h="21600" extrusionOk="0">
                <a:moveTo>
                  <a:pt x="13586" y="21600"/>
                </a:moveTo>
                <a:cubicBezTo>
                  <a:pt x="-5371" y="7994"/>
                  <a:pt x="-4490" y="794"/>
                  <a:pt x="16229" y="0"/>
                </a:cubicBezTo>
              </a:path>
            </a:pathLst>
          </a:custGeom>
          <a:ln w="25400">
            <a:solidFill>
              <a:srgbClr val="000000"/>
            </a:solidFill>
            <a:miter lim="400000"/>
          </a:ln>
        </p:spPr>
        <p:txBody>
          <a:bodyPr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8" name="Line">
            <a:extLst>
              <a:ext uri="{FF2B5EF4-FFF2-40B4-BE49-F238E27FC236}">
                <a16:creationId xmlns:a16="http://schemas.microsoft.com/office/drawing/2014/main" id="{142D32E0-081B-5F15-8D27-B93AE8C0BE61}"/>
              </a:ext>
            </a:extLst>
          </p:cNvPr>
          <p:cNvSpPr/>
          <p:nvPr/>
        </p:nvSpPr>
        <p:spPr>
          <a:xfrm flipV="1">
            <a:off x="17096704" y="29169044"/>
            <a:ext cx="186546" cy="931519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0" name="Line">
            <a:extLst>
              <a:ext uri="{FF2B5EF4-FFF2-40B4-BE49-F238E27FC236}">
                <a16:creationId xmlns:a16="http://schemas.microsoft.com/office/drawing/2014/main" id="{DE48D753-CCC3-AA13-ADB7-6A9AA01E13ED}"/>
              </a:ext>
            </a:extLst>
          </p:cNvPr>
          <p:cNvSpPr/>
          <p:nvPr/>
        </p:nvSpPr>
        <p:spPr>
          <a:xfrm>
            <a:off x="20087018" y="30752824"/>
            <a:ext cx="214958" cy="657829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6" name="Line">
            <a:extLst>
              <a:ext uri="{FF2B5EF4-FFF2-40B4-BE49-F238E27FC236}">
                <a16:creationId xmlns:a16="http://schemas.microsoft.com/office/drawing/2014/main" id="{4D2BAAC4-9E16-72E2-7FCA-3BC742428F06}"/>
              </a:ext>
            </a:extLst>
          </p:cNvPr>
          <p:cNvSpPr/>
          <p:nvPr/>
        </p:nvSpPr>
        <p:spPr>
          <a:xfrm flipV="1">
            <a:off x="21440548" y="29208513"/>
            <a:ext cx="278923" cy="116331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50" name="Gear">
            <a:extLst>
              <a:ext uri="{FF2B5EF4-FFF2-40B4-BE49-F238E27FC236}">
                <a16:creationId xmlns:a16="http://schemas.microsoft.com/office/drawing/2014/main" id="{42E66E29-A0AF-2890-6801-BA2443F53837}"/>
              </a:ext>
            </a:extLst>
          </p:cNvPr>
          <p:cNvSpPr/>
          <p:nvPr/>
        </p:nvSpPr>
        <p:spPr>
          <a:xfrm>
            <a:off x="19515844" y="30208705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Gear">
            <a:extLst>
              <a:ext uri="{FF2B5EF4-FFF2-40B4-BE49-F238E27FC236}">
                <a16:creationId xmlns:a16="http://schemas.microsoft.com/office/drawing/2014/main" id="{DFE58EB5-21F4-D0F0-4FE1-C24507FB313F}"/>
              </a:ext>
            </a:extLst>
          </p:cNvPr>
          <p:cNvSpPr/>
          <p:nvPr/>
        </p:nvSpPr>
        <p:spPr>
          <a:xfrm>
            <a:off x="13758358" y="29403794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Gear">
            <a:extLst>
              <a:ext uri="{FF2B5EF4-FFF2-40B4-BE49-F238E27FC236}">
                <a16:creationId xmlns:a16="http://schemas.microsoft.com/office/drawing/2014/main" id="{6E48932D-A926-8489-927B-82E9B3105B86}"/>
              </a:ext>
            </a:extLst>
          </p:cNvPr>
          <p:cNvSpPr/>
          <p:nvPr/>
        </p:nvSpPr>
        <p:spPr>
          <a:xfrm>
            <a:off x="16736277" y="3000200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 dirty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Gear">
            <a:extLst>
              <a:ext uri="{FF2B5EF4-FFF2-40B4-BE49-F238E27FC236}">
                <a16:creationId xmlns:a16="http://schemas.microsoft.com/office/drawing/2014/main" id="{303FD669-B269-88CD-F6DD-B3E489BC9755}"/>
              </a:ext>
            </a:extLst>
          </p:cNvPr>
          <p:cNvSpPr/>
          <p:nvPr/>
        </p:nvSpPr>
        <p:spPr>
          <a:xfrm>
            <a:off x="21265226" y="30153010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D2A8286-5187-61D2-7AB1-A435B1D5AE7F}"/>
              </a:ext>
            </a:extLst>
          </p:cNvPr>
          <p:cNvSpPr txBox="1"/>
          <p:nvPr/>
        </p:nvSpPr>
        <p:spPr>
          <a:xfrm>
            <a:off x="19397540" y="29663326"/>
            <a:ext cx="12202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3EA8E0E6-178F-DA2B-70DD-15862A7DCB2D}"/>
              </a:ext>
            </a:extLst>
          </p:cNvPr>
          <p:cNvSpPr txBox="1"/>
          <p:nvPr/>
        </p:nvSpPr>
        <p:spPr>
          <a:xfrm>
            <a:off x="21695694" y="30432379"/>
            <a:ext cx="8867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68" name="Line">
            <a:extLst>
              <a:ext uri="{FF2B5EF4-FFF2-40B4-BE49-F238E27FC236}">
                <a16:creationId xmlns:a16="http://schemas.microsoft.com/office/drawing/2014/main" id="{61B65E37-8342-AE22-DC5D-DC1C1167C4CC}"/>
              </a:ext>
            </a:extLst>
          </p:cNvPr>
          <p:cNvSpPr/>
          <p:nvPr/>
        </p:nvSpPr>
        <p:spPr>
          <a:xfrm flipV="1">
            <a:off x="18121413" y="29208514"/>
            <a:ext cx="317101" cy="1565527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9" name="-">
            <a:extLst>
              <a:ext uri="{FF2B5EF4-FFF2-40B4-BE49-F238E27FC236}">
                <a16:creationId xmlns:a16="http://schemas.microsoft.com/office/drawing/2014/main" id="{9AD22004-F973-3F99-52C5-B2ED493D20C0}"/>
              </a:ext>
            </a:extLst>
          </p:cNvPr>
          <p:cNvSpPr txBox="1"/>
          <p:nvPr/>
        </p:nvSpPr>
        <p:spPr>
          <a:xfrm>
            <a:off x="17967026" y="30680744"/>
            <a:ext cx="250069" cy="66684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25400" tIns="25400" rIns="25400" bIns="25400" anchor="ctr">
            <a:spAutoFit/>
          </a:bodyPr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pPr algn="ctr" defTabSz="1219169" hangingPunct="0"/>
            <a:r>
              <a:rPr sz="4000" kern="0" dirty="0">
                <a:latin typeface="Helvetica Neue"/>
                <a:ea typeface="Helvetica Neue"/>
                <a:cs typeface="Helvetica Neue"/>
                <a:sym typeface="Helvetica Neue"/>
              </a:rPr>
              <a:t>-</a:t>
            </a:r>
          </a:p>
        </p:txBody>
      </p:sp>
      <p:sp>
        <p:nvSpPr>
          <p:cNvPr id="70" name="Arrow 2">
            <a:extLst>
              <a:ext uri="{FF2B5EF4-FFF2-40B4-BE49-F238E27FC236}">
                <a16:creationId xmlns:a16="http://schemas.microsoft.com/office/drawing/2014/main" id="{98C0B99C-C22D-F8B3-A7F3-138C98762C33}"/>
              </a:ext>
            </a:extLst>
          </p:cNvPr>
          <p:cNvSpPr/>
          <p:nvPr/>
        </p:nvSpPr>
        <p:spPr>
          <a:xfrm>
            <a:off x="17689095" y="30735186"/>
            <a:ext cx="813585" cy="65510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749" y="0"/>
                </a:moveTo>
                <a:cubicBezTo>
                  <a:pt x="8457" y="0"/>
                  <a:pt x="6373" y="1103"/>
                  <a:pt x="4819" y="2903"/>
                </a:cubicBezTo>
                <a:lnTo>
                  <a:pt x="6744" y="6147"/>
                </a:lnTo>
                <a:cubicBezTo>
                  <a:pt x="7744" y="4819"/>
                  <a:pt x="9169" y="3989"/>
                  <a:pt x="10749" y="3989"/>
                </a:cubicBezTo>
                <a:cubicBezTo>
                  <a:pt x="13751" y="3989"/>
                  <a:pt x="16189" y="6985"/>
                  <a:pt x="16232" y="10700"/>
                </a:cubicBezTo>
                <a:lnTo>
                  <a:pt x="14265" y="10700"/>
                </a:lnTo>
                <a:lnTo>
                  <a:pt x="17933" y="16883"/>
                </a:lnTo>
                <a:lnTo>
                  <a:pt x="21600" y="10700"/>
                </a:lnTo>
                <a:lnTo>
                  <a:pt x="19444" y="10700"/>
                </a:lnTo>
                <a:cubicBezTo>
                  <a:pt x="19401" y="4782"/>
                  <a:pt x="15525" y="0"/>
                  <a:pt x="10749" y="0"/>
                </a:cubicBezTo>
                <a:close/>
                <a:moveTo>
                  <a:pt x="3667" y="4515"/>
                </a:moveTo>
                <a:lnTo>
                  <a:pt x="0" y="10700"/>
                </a:lnTo>
                <a:lnTo>
                  <a:pt x="2054" y="10700"/>
                </a:lnTo>
                <a:cubicBezTo>
                  <a:pt x="2053" y="10733"/>
                  <a:pt x="2054" y="10767"/>
                  <a:pt x="2054" y="10801"/>
                </a:cubicBezTo>
                <a:cubicBezTo>
                  <a:pt x="2054" y="16766"/>
                  <a:pt x="5946" y="21600"/>
                  <a:pt x="10749" y="21600"/>
                </a:cubicBezTo>
                <a:cubicBezTo>
                  <a:pt x="13080" y="21600"/>
                  <a:pt x="15197" y="20461"/>
                  <a:pt x="16759" y="18607"/>
                </a:cubicBezTo>
                <a:lnTo>
                  <a:pt x="14814" y="15375"/>
                </a:lnTo>
                <a:cubicBezTo>
                  <a:pt x="13811" y="16749"/>
                  <a:pt x="12360" y="17611"/>
                  <a:pt x="10749" y="17611"/>
                </a:cubicBezTo>
                <a:cubicBezTo>
                  <a:pt x="7720" y="17611"/>
                  <a:pt x="5266" y="14563"/>
                  <a:pt x="5266" y="10801"/>
                </a:cubicBezTo>
                <a:cubicBezTo>
                  <a:pt x="5266" y="10767"/>
                  <a:pt x="5265" y="10733"/>
                  <a:pt x="5266" y="10700"/>
                </a:cubicBezTo>
                <a:lnTo>
                  <a:pt x="7335" y="10700"/>
                </a:lnTo>
                <a:lnTo>
                  <a:pt x="3667" y="4515"/>
                </a:ln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6996B71A-1826-32F4-EEF2-E21E7A6371D1}"/>
              </a:ext>
            </a:extLst>
          </p:cNvPr>
          <p:cNvCxnSpPr>
            <a:cxnSpLocks/>
          </p:cNvCxnSpPr>
          <p:nvPr/>
        </p:nvCxnSpPr>
        <p:spPr>
          <a:xfrm>
            <a:off x="18971082" y="30526200"/>
            <a:ext cx="1760116" cy="0"/>
          </a:xfrm>
          <a:prstGeom prst="line">
            <a:avLst/>
          </a:prstGeom>
          <a:ln w="66675" cmpd="tri">
            <a:solidFill>
              <a:srgbClr val="9452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>
            <a:extLst>
              <a:ext uri="{FF2B5EF4-FFF2-40B4-BE49-F238E27FC236}">
                <a16:creationId xmlns:a16="http://schemas.microsoft.com/office/drawing/2014/main" id="{1F7DE547-C6FF-BFE3-BD05-FEF2B0FB2979}"/>
              </a:ext>
            </a:extLst>
          </p:cNvPr>
          <p:cNvCxnSpPr>
            <a:cxnSpLocks/>
          </p:cNvCxnSpPr>
          <p:nvPr/>
        </p:nvCxnSpPr>
        <p:spPr>
          <a:xfrm>
            <a:off x="20990233" y="30507311"/>
            <a:ext cx="1567738" cy="0"/>
          </a:xfrm>
          <a:prstGeom prst="line">
            <a:avLst/>
          </a:prstGeom>
          <a:ln w="38100">
            <a:solidFill>
              <a:schemeClr val="tx1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ight Brace 78">
            <a:extLst>
              <a:ext uri="{FF2B5EF4-FFF2-40B4-BE49-F238E27FC236}">
                <a16:creationId xmlns:a16="http://schemas.microsoft.com/office/drawing/2014/main" id="{E636778E-80BB-A154-CDC2-A1D9B370E1EC}"/>
              </a:ext>
            </a:extLst>
          </p:cNvPr>
          <p:cNvSpPr/>
          <p:nvPr/>
        </p:nvSpPr>
        <p:spPr>
          <a:xfrm rot="16200000">
            <a:off x="15366718" y="26064300"/>
            <a:ext cx="1248473" cy="5795548"/>
          </a:xfrm>
          <a:prstGeom prst="rightBrace">
            <a:avLst>
              <a:gd name="adj1" fmla="val 8333"/>
              <a:gd name="adj2" fmla="val 3524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Right Brace 79">
            <a:extLst>
              <a:ext uri="{FF2B5EF4-FFF2-40B4-BE49-F238E27FC236}">
                <a16:creationId xmlns:a16="http://schemas.microsoft.com/office/drawing/2014/main" id="{FB28F31B-2046-4CB7-B318-FD9044AB88E0}"/>
              </a:ext>
            </a:extLst>
          </p:cNvPr>
          <p:cNvSpPr/>
          <p:nvPr/>
        </p:nvSpPr>
        <p:spPr>
          <a:xfrm rot="16200000">
            <a:off x="18604959" y="27300497"/>
            <a:ext cx="1248473" cy="2947727"/>
          </a:xfrm>
          <a:prstGeom prst="rightBrace">
            <a:avLst>
              <a:gd name="adj1" fmla="val 8333"/>
              <a:gd name="adj2" fmla="val 16915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83B873BD-001F-9680-1588-20ED860B40C3}"/>
              </a:ext>
            </a:extLst>
          </p:cNvPr>
          <p:cNvSpPr txBox="1"/>
          <p:nvPr/>
        </p:nvSpPr>
        <p:spPr>
          <a:xfrm>
            <a:off x="14143047" y="27773966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nat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9CC87B2-2B84-7181-04A8-5F023494C283}"/>
              </a:ext>
            </a:extLst>
          </p:cNvPr>
          <p:cNvSpPr txBox="1"/>
          <p:nvPr/>
        </p:nvSpPr>
        <p:spPr>
          <a:xfrm>
            <a:off x="16511999" y="27625110"/>
            <a:ext cx="21355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hist-GHG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84" name="Right Brace 83">
            <a:extLst>
              <a:ext uri="{FF2B5EF4-FFF2-40B4-BE49-F238E27FC236}">
                <a16:creationId xmlns:a16="http://schemas.microsoft.com/office/drawing/2014/main" id="{08BB852A-9808-EAF7-ED1F-FEAFE9C65FC8}"/>
              </a:ext>
            </a:extLst>
          </p:cNvPr>
          <p:cNvSpPr/>
          <p:nvPr/>
        </p:nvSpPr>
        <p:spPr>
          <a:xfrm rot="16200000">
            <a:off x="16884621" y="23923632"/>
            <a:ext cx="1248473" cy="9283421"/>
          </a:xfrm>
          <a:prstGeom prst="rightBrace">
            <a:avLst>
              <a:gd name="adj1" fmla="val 8333"/>
              <a:gd name="adj2" fmla="val 77627"/>
            </a:avLst>
          </a:prstGeom>
          <a:ln w="50800">
            <a:solidFill>
              <a:schemeClr val="tx1">
                <a:lumMod val="95000"/>
                <a:lumOff val="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8C1284D0-768E-D97E-7CC8-13AA29F48A34}"/>
              </a:ext>
            </a:extLst>
          </p:cNvPr>
          <p:cNvSpPr/>
          <p:nvPr/>
        </p:nvSpPr>
        <p:spPr>
          <a:xfrm>
            <a:off x="19638192" y="8894128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CA271FC8-FEF1-659D-95CE-5E6DE362AEEC}"/>
              </a:ext>
            </a:extLst>
          </p:cNvPr>
          <p:cNvSpPr txBox="1"/>
          <p:nvPr/>
        </p:nvSpPr>
        <p:spPr>
          <a:xfrm>
            <a:off x="18771012" y="27364173"/>
            <a:ext cx="3815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 (or SSP-245) 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sp>
        <p:nvSpPr>
          <p:cNvPr id="54" name="Water">
            <a:extLst>
              <a:ext uri="{FF2B5EF4-FFF2-40B4-BE49-F238E27FC236}">
                <a16:creationId xmlns:a16="http://schemas.microsoft.com/office/drawing/2014/main" id="{0B40B283-9D3B-2466-5676-148AEEBD331F}"/>
              </a:ext>
            </a:extLst>
          </p:cNvPr>
          <p:cNvSpPr/>
          <p:nvPr/>
        </p:nvSpPr>
        <p:spPr>
          <a:xfrm>
            <a:off x="19696819" y="8948570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6029B673-01D9-E14D-1E48-EEB33D5A3EF8}"/>
              </a:ext>
            </a:extLst>
          </p:cNvPr>
          <p:cNvSpPr/>
          <p:nvPr/>
        </p:nvSpPr>
        <p:spPr>
          <a:xfrm>
            <a:off x="19899854" y="16479730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1341B75F-4F09-DA7F-F8A8-4B99047DE469}"/>
              </a:ext>
            </a:extLst>
          </p:cNvPr>
          <p:cNvSpPr/>
          <p:nvPr/>
        </p:nvSpPr>
        <p:spPr>
          <a:xfrm>
            <a:off x="20771894" y="15367031"/>
            <a:ext cx="876557" cy="378638"/>
          </a:xfrm>
          <a:prstGeom prst="rect">
            <a:avLst/>
          </a:prstGeom>
          <a:solidFill>
            <a:schemeClr val="lt1">
              <a:alpha val="80774"/>
            </a:schemeClr>
          </a:solidFill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7" name="Water">
            <a:extLst>
              <a:ext uri="{FF2B5EF4-FFF2-40B4-BE49-F238E27FC236}">
                <a16:creationId xmlns:a16="http://schemas.microsoft.com/office/drawing/2014/main" id="{BF92DECA-8100-5FAF-495D-7BEF0FD9F104}"/>
              </a:ext>
            </a:extLst>
          </p:cNvPr>
          <p:cNvSpPr/>
          <p:nvPr/>
        </p:nvSpPr>
        <p:spPr>
          <a:xfrm>
            <a:off x="20816943" y="15431381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40" name="Water">
            <a:extLst>
              <a:ext uri="{FF2B5EF4-FFF2-40B4-BE49-F238E27FC236}">
                <a16:creationId xmlns:a16="http://schemas.microsoft.com/office/drawing/2014/main" id="{287397F6-1460-9F5D-AA09-4147D33D5EA8}"/>
              </a:ext>
            </a:extLst>
          </p:cNvPr>
          <p:cNvSpPr/>
          <p:nvPr/>
        </p:nvSpPr>
        <p:spPr>
          <a:xfrm>
            <a:off x="19947933" y="16541280"/>
            <a:ext cx="763393" cy="26465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3728"/>
                </a:lnTo>
                <a:cubicBezTo>
                  <a:pt x="292" y="3728"/>
                  <a:pt x="665" y="4209"/>
                  <a:pt x="1059" y="4708"/>
                </a:cubicBezTo>
                <a:cubicBezTo>
                  <a:pt x="1551" y="5332"/>
                  <a:pt x="2109" y="6053"/>
                  <a:pt x="2703" y="6053"/>
                </a:cubicBezTo>
                <a:cubicBezTo>
                  <a:pt x="3287" y="6053"/>
                  <a:pt x="3802" y="5365"/>
                  <a:pt x="4256" y="4757"/>
                </a:cubicBezTo>
                <a:cubicBezTo>
                  <a:pt x="4656" y="4226"/>
                  <a:pt x="5034" y="3728"/>
                  <a:pt x="5402" y="3728"/>
                </a:cubicBezTo>
                <a:cubicBezTo>
                  <a:pt x="5769" y="3728"/>
                  <a:pt x="6142" y="4226"/>
                  <a:pt x="6542" y="4757"/>
                </a:cubicBezTo>
                <a:cubicBezTo>
                  <a:pt x="6996" y="5365"/>
                  <a:pt x="7516" y="6053"/>
                  <a:pt x="8105" y="6053"/>
                </a:cubicBezTo>
                <a:cubicBezTo>
                  <a:pt x="8689" y="6053"/>
                  <a:pt x="9186" y="5380"/>
                  <a:pt x="9624" y="4771"/>
                </a:cubicBezTo>
                <a:cubicBezTo>
                  <a:pt x="10019" y="4225"/>
                  <a:pt x="10392" y="3728"/>
                  <a:pt x="10803" y="3728"/>
                </a:cubicBezTo>
                <a:cubicBezTo>
                  <a:pt x="11187" y="3728"/>
                  <a:pt x="11512" y="4178"/>
                  <a:pt x="11885" y="4708"/>
                </a:cubicBezTo>
                <a:cubicBezTo>
                  <a:pt x="12328" y="5332"/>
                  <a:pt x="12837" y="6053"/>
                  <a:pt x="13502" y="6053"/>
                </a:cubicBezTo>
                <a:cubicBezTo>
                  <a:pt x="14172" y="6053"/>
                  <a:pt x="14690" y="5333"/>
                  <a:pt x="15144" y="4693"/>
                </a:cubicBezTo>
                <a:cubicBezTo>
                  <a:pt x="15517" y="4179"/>
                  <a:pt x="15836" y="3728"/>
                  <a:pt x="16198" y="3728"/>
                </a:cubicBezTo>
                <a:cubicBezTo>
                  <a:pt x="16566" y="3728"/>
                  <a:pt x="16902" y="4182"/>
                  <a:pt x="17291" y="4727"/>
                </a:cubicBezTo>
                <a:cubicBezTo>
                  <a:pt x="17746" y="5351"/>
                  <a:pt x="18264" y="6053"/>
                  <a:pt x="18902" y="6053"/>
                </a:cubicBezTo>
                <a:cubicBezTo>
                  <a:pt x="19556" y="6053"/>
                  <a:pt x="20113" y="5319"/>
                  <a:pt x="20605" y="4664"/>
                </a:cubicBezTo>
                <a:cubicBezTo>
                  <a:pt x="20972" y="4181"/>
                  <a:pt x="21319" y="3728"/>
                  <a:pt x="21600" y="3728"/>
                </a:cubicBezTo>
                <a:lnTo>
                  <a:pt x="21600" y="0"/>
                </a:lnTo>
                <a:cubicBezTo>
                  <a:pt x="21038" y="0"/>
                  <a:pt x="20547" y="653"/>
                  <a:pt x="20071" y="1277"/>
                </a:cubicBezTo>
                <a:cubicBezTo>
                  <a:pt x="19655" y="1807"/>
                  <a:pt x="19270" y="2325"/>
                  <a:pt x="18897" y="2325"/>
                </a:cubicBezTo>
                <a:cubicBezTo>
                  <a:pt x="18551" y="2325"/>
                  <a:pt x="18221" y="1870"/>
                  <a:pt x="17842" y="1355"/>
                </a:cubicBezTo>
                <a:cubicBezTo>
                  <a:pt x="17377" y="715"/>
                  <a:pt x="16853" y="0"/>
                  <a:pt x="16198" y="0"/>
                </a:cubicBezTo>
                <a:cubicBezTo>
                  <a:pt x="15544" y="0"/>
                  <a:pt x="15037" y="716"/>
                  <a:pt x="14583" y="1340"/>
                </a:cubicBezTo>
                <a:cubicBezTo>
                  <a:pt x="14205" y="1871"/>
                  <a:pt x="13875" y="2325"/>
                  <a:pt x="13502" y="2325"/>
                </a:cubicBezTo>
                <a:cubicBezTo>
                  <a:pt x="13134" y="2325"/>
                  <a:pt x="12820" y="1870"/>
                  <a:pt x="12452" y="1355"/>
                </a:cubicBezTo>
                <a:cubicBezTo>
                  <a:pt x="11998" y="715"/>
                  <a:pt x="11485" y="0"/>
                  <a:pt x="10803" y="0"/>
                </a:cubicBezTo>
                <a:cubicBezTo>
                  <a:pt x="10106" y="0"/>
                  <a:pt x="9554" y="749"/>
                  <a:pt x="9073" y="1404"/>
                </a:cubicBezTo>
                <a:cubicBezTo>
                  <a:pt x="8711" y="1903"/>
                  <a:pt x="8402" y="2325"/>
                  <a:pt x="8105" y="2325"/>
                </a:cubicBezTo>
                <a:cubicBezTo>
                  <a:pt x="7802" y="2325"/>
                  <a:pt x="7467" y="1889"/>
                  <a:pt x="7083" y="1374"/>
                </a:cubicBezTo>
                <a:cubicBezTo>
                  <a:pt x="6602" y="735"/>
                  <a:pt x="6050" y="0"/>
                  <a:pt x="5402" y="0"/>
                </a:cubicBezTo>
                <a:cubicBezTo>
                  <a:pt x="4747" y="0"/>
                  <a:pt x="4202" y="735"/>
                  <a:pt x="3715" y="1374"/>
                </a:cubicBezTo>
                <a:cubicBezTo>
                  <a:pt x="3348" y="1858"/>
                  <a:pt x="3001" y="2325"/>
                  <a:pt x="2703" y="2325"/>
                </a:cubicBezTo>
                <a:cubicBezTo>
                  <a:pt x="2384" y="2325"/>
                  <a:pt x="1996" y="1827"/>
                  <a:pt x="1585" y="1296"/>
                </a:cubicBezTo>
                <a:cubicBezTo>
                  <a:pt x="1082" y="657"/>
                  <a:pt x="568" y="0"/>
                  <a:pt x="0" y="0"/>
                </a:cubicBezTo>
                <a:close/>
                <a:moveTo>
                  <a:pt x="0" y="7769"/>
                </a:moveTo>
                <a:lnTo>
                  <a:pt x="0" y="11492"/>
                </a:lnTo>
                <a:cubicBezTo>
                  <a:pt x="292" y="11492"/>
                  <a:pt x="665" y="11977"/>
                  <a:pt x="1059" y="12477"/>
                </a:cubicBezTo>
                <a:cubicBezTo>
                  <a:pt x="1551" y="13100"/>
                  <a:pt x="2109" y="13817"/>
                  <a:pt x="2703" y="13817"/>
                </a:cubicBezTo>
                <a:cubicBezTo>
                  <a:pt x="3287" y="13817"/>
                  <a:pt x="3802" y="13133"/>
                  <a:pt x="4256" y="12525"/>
                </a:cubicBezTo>
                <a:cubicBezTo>
                  <a:pt x="4656" y="11995"/>
                  <a:pt x="5034" y="11492"/>
                  <a:pt x="5402" y="11492"/>
                </a:cubicBezTo>
                <a:cubicBezTo>
                  <a:pt x="5769" y="11492"/>
                  <a:pt x="6142" y="11995"/>
                  <a:pt x="6542" y="12525"/>
                </a:cubicBezTo>
                <a:cubicBezTo>
                  <a:pt x="6996" y="13133"/>
                  <a:pt x="7516" y="13817"/>
                  <a:pt x="8105" y="13817"/>
                </a:cubicBezTo>
                <a:cubicBezTo>
                  <a:pt x="8689" y="13817"/>
                  <a:pt x="9186" y="13148"/>
                  <a:pt x="9624" y="12540"/>
                </a:cubicBezTo>
                <a:cubicBezTo>
                  <a:pt x="10019" y="11994"/>
                  <a:pt x="10392" y="11492"/>
                  <a:pt x="10803" y="11492"/>
                </a:cubicBezTo>
                <a:cubicBezTo>
                  <a:pt x="11187" y="11492"/>
                  <a:pt x="11512" y="11946"/>
                  <a:pt x="11885" y="12477"/>
                </a:cubicBezTo>
                <a:cubicBezTo>
                  <a:pt x="12328" y="13100"/>
                  <a:pt x="12837" y="13817"/>
                  <a:pt x="13502" y="13817"/>
                </a:cubicBezTo>
                <a:cubicBezTo>
                  <a:pt x="14172" y="13817"/>
                  <a:pt x="14690" y="13101"/>
                  <a:pt x="15144" y="12462"/>
                </a:cubicBezTo>
                <a:cubicBezTo>
                  <a:pt x="15517" y="11947"/>
                  <a:pt x="15836" y="11492"/>
                  <a:pt x="16198" y="11492"/>
                </a:cubicBezTo>
                <a:cubicBezTo>
                  <a:pt x="16566" y="11492"/>
                  <a:pt x="16902" y="11945"/>
                  <a:pt x="17291" y="12491"/>
                </a:cubicBezTo>
                <a:cubicBezTo>
                  <a:pt x="17746" y="13115"/>
                  <a:pt x="18264" y="13817"/>
                  <a:pt x="18902" y="13817"/>
                </a:cubicBezTo>
                <a:cubicBezTo>
                  <a:pt x="19556" y="13817"/>
                  <a:pt x="20113" y="13083"/>
                  <a:pt x="20605" y="12428"/>
                </a:cubicBezTo>
                <a:cubicBezTo>
                  <a:pt x="20972" y="11944"/>
                  <a:pt x="21319" y="11492"/>
                  <a:pt x="21600" y="11492"/>
                </a:cubicBezTo>
                <a:lnTo>
                  <a:pt x="21600" y="7769"/>
                </a:lnTo>
                <a:cubicBezTo>
                  <a:pt x="21038" y="7769"/>
                  <a:pt x="20547" y="8422"/>
                  <a:pt x="20071" y="9045"/>
                </a:cubicBezTo>
                <a:cubicBezTo>
                  <a:pt x="19655" y="9591"/>
                  <a:pt x="19270" y="10088"/>
                  <a:pt x="18897" y="10088"/>
                </a:cubicBezTo>
                <a:cubicBezTo>
                  <a:pt x="18551" y="10088"/>
                  <a:pt x="18221" y="9638"/>
                  <a:pt x="17842" y="9123"/>
                </a:cubicBezTo>
                <a:cubicBezTo>
                  <a:pt x="17377" y="8484"/>
                  <a:pt x="16853" y="7769"/>
                  <a:pt x="16198" y="7769"/>
                </a:cubicBezTo>
                <a:cubicBezTo>
                  <a:pt x="15544" y="7769"/>
                  <a:pt x="15037" y="8485"/>
                  <a:pt x="14583" y="9109"/>
                </a:cubicBezTo>
                <a:cubicBezTo>
                  <a:pt x="14205" y="9639"/>
                  <a:pt x="13875" y="10088"/>
                  <a:pt x="13502" y="10088"/>
                </a:cubicBezTo>
                <a:cubicBezTo>
                  <a:pt x="13134" y="10088"/>
                  <a:pt x="12820" y="9638"/>
                  <a:pt x="12452" y="9123"/>
                </a:cubicBezTo>
                <a:cubicBezTo>
                  <a:pt x="11998" y="8484"/>
                  <a:pt x="11485" y="7769"/>
                  <a:pt x="10803" y="7769"/>
                </a:cubicBezTo>
                <a:cubicBezTo>
                  <a:pt x="10106" y="7769"/>
                  <a:pt x="9554" y="8517"/>
                  <a:pt x="9073" y="9172"/>
                </a:cubicBezTo>
                <a:cubicBezTo>
                  <a:pt x="8711" y="9671"/>
                  <a:pt x="8402" y="10088"/>
                  <a:pt x="8105" y="10088"/>
                </a:cubicBezTo>
                <a:cubicBezTo>
                  <a:pt x="7802" y="10088"/>
                  <a:pt x="7467" y="9653"/>
                  <a:pt x="7083" y="9138"/>
                </a:cubicBezTo>
                <a:cubicBezTo>
                  <a:pt x="6602" y="8499"/>
                  <a:pt x="6050" y="7769"/>
                  <a:pt x="5402" y="7769"/>
                </a:cubicBezTo>
                <a:cubicBezTo>
                  <a:pt x="4747" y="7769"/>
                  <a:pt x="4202" y="8499"/>
                  <a:pt x="3715" y="9138"/>
                </a:cubicBezTo>
                <a:cubicBezTo>
                  <a:pt x="3348" y="9622"/>
                  <a:pt x="3001" y="10088"/>
                  <a:pt x="2703" y="10088"/>
                </a:cubicBezTo>
                <a:cubicBezTo>
                  <a:pt x="2384" y="10088"/>
                  <a:pt x="1996" y="9590"/>
                  <a:pt x="1585" y="9060"/>
                </a:cubicBezTo>
                <a:cubicBezTo>
                  <a:pt x="1082" y="8421"/>
                  <a:pt x="568" y="7769"/>
                  <a:pt x="0" y="7769"/>
                </a:cubicBezTo>
                <a:close/>
                <a:moveTo>
                  <a:pt x="0" y="15547"/>
                </a:moveTo>
                <a:lnTo>
                  <a:pt x="0" y="19275"/>
                </a:lnTo>
                <a:cubicBezTo>
                  <a:pt x="292" y="19275"/>
                  <a:pt x="665" y="19761"/>
                  <a:pt x="1059" y="20260"/>
                </a:cubicBezTo>
                <a:cubicBezTo>
                  <a:pt x="1551" y="20884"/>
                  <a:pt x="2109" y="21600"/>
                  <a:pt x="2703" y="21600"/>
                </a:cubicBezTo>
                <a:cubicBezTo>
                  <a:pt x="3287" y="21600"/>
                  <a:pt x="3802" y="20912"/>
                  <a:pt x="4256" y="20304"/>
                </a:cubicBezTo>
                <a:cubicBezTo>
                  <a:pt x="4656" y="19773"/>
                  <a:pt x="5034" y="19275"/>
                  <a:pt x="5402" y="19275"/>
                </a:cubicBezTo>
                <a:cubicBezTo>
                  <a:pt x="5769" y="19275"/>
                  <a:pt x="6142" y="19773"/>
                  <a:pt x="6542" y="20304"/>
                </a:cubicBezTo>
                <a:cubicBezTo>
                  <a:pt x="6996" y="20912"/>
                  <a:pt x="7516" y="21600"/>
                  <a:pt x="8105" y="21600"/>
                </a:cubicBezTo>
                <a:cubicBezTo>
                  <a:pt x="8689" y="21600"/>
                  <a:pt x="9186" y="20931"/>
                  <a:pt x="9624" y="20323"/>
                </a:cubicBezTo>
                <a:cubicBezTo>
                  <a:pt x="10019" y="19777"/>
                  <a:pt x="10392" y="19275"/>
                  <a:pt x="10803" y="19275"/>
                </a:cubicBezTo>
                <a:cubicBezTo>
                  <a:pt x="11187" y="19275"/>
                  <a:pt x="11512" y="19729"/>
                  <a:pt x="11885" y="20260"/>
                </a:cubicBezTo>
                <a:cubicBezTo>
                  <a:pt x="12328" y="20884"/>
                  <a:pt x="12837" y="21600"/>
                  <a:pt x="13502" y="21600"/>
                </a:cubicBezTo>
                <a:cubicBezTo>
                  <a:pt x="14172" y="21600"/>
                  <a:pt x="14690" y="20885"/>
                  <a:pt x="15144" y="20245"/>
                </a:cubicBezTo>
                <a:cubicBezTo>
                  <a:pt x="15517" y="19730"/>
                  <a:pt x="15836" y="19275"/>
                  <a:pt x="16198" y="19275"/>
                </a:cubicBezTo>
                <a:cubicBezTo>
                  <a:pt x="16566" y="19275"/>
                  <a:pt x="16902" y="19729"/>
                  <a:pt x="17291" y="20274"/>
                </a:cubicBezTo>
                <a:cubicBezTo>
                  <a:pt x="17746" y="20898"/>
                  <a:pt x="18264" y="21600"/>
                  <a:pt x="18902" y="21600"/>
                </a:cubicBezTo>
                <a:cubicBezTo>
                  <a:pt x="19556" y="21600"/>
                  <a:pt x="20113" y="20866"/>
                  <a:pt x="20605" y="20211"/>
                </a:cubicBezTo>
                <a:cubicBezTo>
                  <a:pt x="20972" y="19728"/>
                  <a:pt x="21319" y="19275"/>
                  <a:pt x="21600" y="19275"/>
                </a:cubicBezTo>
                <a:lnTo>
                  <a:pt x="21600" y="15547"/>
                </a:lnTo>
                <a:cubicBezTo>
                  <a:pt x="21038" y="15547"/>
                  <a:pt x="20547" y="16205"/>
                  <a:pt x="20071" y="16829"/>
                </a:cubicBezTo>
                <a:cubicBezTo>
                  <a:pt x="19655" y="17359"/>
                  <a:pt x="19270" y="17872"/>
                  <a:pt x="18897" y="17872"/>
                </a:cubicBezTo>
                <a:cubicBezTo>
                  <a:pt x="18551" y="17872"/>
                  <a:pt x="18221" y="17421"/>
                  <a:pt x="17842" y="16907"/>
                </a:cubicBezTo>
                <a:cubicBezTo>
                  <a:pt x="17377" y="16267"/>
                  <a:pt x="16853" y="15547"/>
                  <a:pt x="16198" y="15547"/>
                </a:cubicBezTo>
                <a:cubicBezTo>
                  <a:pt x="15544" y="15547"/>
                  <a:pt x="15037" y="16268"/>
                  <a:pt x="14583" y="16892"/>
                </a:cubicBezTo>
                <a:cubicBezTo>
                  <a:pt x="14205" y="17422"/>
                  <a:pt x="13875" y="17872"/>
                  <a:pt x="13502" y="17872"/>
                </a:cubicBezTo>
                <a:cubicBezTo>
                  <a:pt x="13134" y="17872"/>
                  <a:pt x="12820" y="17421"/>
                  <a:pt x="12452" y="16907"/>
                </a:cubicBezTo>
                <a:cubicBezTo>
                  <a:pt x="11998" y="16267"/>
                  <a:pt x="11485" y="15547"/>
                  <a:pt x="10803" y="15547"/>
                </a:cubicBezTo>
                <a:cubicBezTo>
                  <a:pt x="10106" y="15547"/>
                  <a:pt x="9554" y="16296"/>
                  <a:pt x="9073" y="16951"/>
                </a:cubicBezTo>
                <a:cubicBezTo>
                  <a:pt x="8711" y="17450"/>
                  <a:pt x="8402" y="17872"/>
                  <a:pt x="8105" y="17872"/>
                </a:cubicBezTo>
                <a:cubicBezTo>
                  <a:pt x="7802" y="17872"/>
                  <a:pt x="7467" y="17436"/>
                  <a:pt x="7083" y="16921"/>
                </a:cubicBezTo>
                <a:cubicBezTo>
                  <a:pt x="6602" y="16282"/>
                  <a:pt x="6050" y="15547"/>
                  <a:pt x="5402" y="15547"/>
                </a:cubicBezTo>
                <a:cubicBezTo>
                  <a:pt x="4747" y="15547"/>
                  <a:pt x="4202" y="16282"/>
                  <a:pt x="3715" y="16921"/>
                </a:cubicBezTo>
                <a:cubicBezTo>
                  <a:pt x="3348" y="17405"/>
                  <a:pt x="3001" y="17872"/>
                  <a:pt x="2703" y="17872"/>
                </a:cubicBezTo>
                <a:cubicBezTo>
                  <a:pt x="2384" y="17872"/>
                  <a:pt x="1996" y="17374"/>
                  <a:pt x="1585" y="16843"/>
                </a:cubicBezTo>
                <a:cubicBezTo>
                  <a:pt x="1082" y="16204"/>
                  <a:pt x="568" y="15547"/>
                  <a:pt x="0" y="15547"/>
                </a:cubicBezTo>
                <a:close/>
              </a:path>
            </a:pathLst>
          </a:custGeom>
          <a:solidFill>
            <a:srgbClr val="C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8" name="Gear">
            <a:extLst>
              <a:ext uri="{FF2B5EF4-FFF2-40B4-BE49-F238E27FC236}">
                <a16:creationId xmlns:a16="http://schemas.microsoft.com/office/drawing/2014/main" id="{4A20239E-42A5-6A6A-9BA5-BBDB9F8362B5}"/>
              </a:ext>
            </a:extLst>
          </p:cNvPr>
          <p:cNvSpPr/>
          <p:nvPr/>
        </p:nvSpPr>
        <p:spPr>
          <a:xfrm>
            <a:off x="14191507" y="12104833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E9B55DB8-046F-464B-75C9-6A2A7C948E5E}"/>
              </a:ext>
            </a:extLst>
          </p:cNvPr>
          <p:cNvSpPr/>
          <p:nvPr/>
        </p:nvSpPr>
        <p:spPr>
          <a:xfrm>
            <a:off x="14269045" y="1218200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3" name="Oval 92">
            <a:extLst>
              <a:ext uri="{FF2B5EF4-FFF2-40B4-BE49-F238E27FC236}">
                <a16:creationId xmlns:a16="http://schemas.microsoft.com/office/drawing/2014/main" id="{F8F039B7-C9B6-009D-52BD-4D13EC772A89}"/>
              </a:ext>
            </a:extLst>
          </p:cNvPr>
          <p:cNvSpPr/>
          <p:nvPr/>
        </p:nvSpPr>
        <p:spPr>
          <a:xfrm>
            <a:off x="17189103" y="1356054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38791BA2-B9E0-9B28-96E4-A3116C798406}"/>
              </a:ext>
            </a:extLst>
          </p:cNvPr>
          <p:cNvSpPr/>
          <p:nvPr/>
        </p:nvSpPr>
        <p:spPr>
          <a:xfrm>
            <a:off x="17629081" y="1415193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858355C8-74E4-C24C-8CFF-66B81FB4EB97}"/>
              </a:ext>
            </a:extLst>
          </p:cNvPr>
          <p:cNvSpPr/>
          <p:nvPr/>
        </p:nvSpPr>
        <p:spPr>
          <a:xfrm>
            <a:off x="16492547" y="12913597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D75D741D-42C2-2D22-BD75-A9D1F8B374B8}"/>
              </a:ext>
            </a:extLst>
          </p:cNvPr>
          <p:cNvSpPr/>
          <p:nvPr/>
        </p:nvSpPr>
        <p:spPr>
          <a:xfrm>
            <a:off x="18687700" y="13542657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6BDF8740-EECF-4996-69C3-55A87990C150}"/>
              </a:ext>
            </a:extLst>
          </p:cNvPr>
          <p:cNvSpPr/>
          <p:nvPr/>
        </p:nvSpPr>
        <p:spPr>
          <a:xfrm>
            <a:off x="20171348" y="1324867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8" name="Oval 97">
            <a:extLst>
              <a:ext uri="{FF2B5EF4-FFF2-40B4-BE49-F238E27FC236}">
                <a16:creationId xmlns:a16="http://schemas.microsoft.com/office/drawing/2014/main" id="{75F5A9AF-F4A7-DF4E-EEE9-BA6EE88DAB6B}"/>
              </a:ext>
            </a:extLst>
          </p:cNvPr>
          <p:cNvSpPr/>
          <p:nvPr/>
        </p:nvSpPr>
        <p:spPr>
          <a:xfrm>
            <a:off x="21295755" y="13207204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E394009E-C52D-D242-E6A2-163001310AA5}"/>
              </a:ext>
            </a:extLst>
          </p:cNvPr>
          <p:cNvSpPr/>
          <p:nvPr/>
        </p:nvSpPr>
        <p:spPr>
          <a:xfrm>
            <a:off x="20541688" y="12254633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E0160C02-A910-AA0D-2BB6-93866DAE49F1}"/>
              </a:ext>
            </a:extLst>
          </p:cNvPr>
          <p:cNvGrpSpPr/>
          <p:nvPr/>
        </p:nvGrpSpPr>
        <p:grpSpPr>
          <a:xfrm>
            <a:off x="14131771" y="14746253"/>
            <a:ext cx="529186" cy="784577"/>
            <a:chOff x="4728958" y="7635040"/>
            <a:chExt cx="529186" cy="784577"/>
          </a:xfrm>
        </p:grpSpPr>
        <p:cxnSp>
          <p:nvCxnSpPr>
            <p:cNvPr id="111" name="Straight Connector 110">
              <a:extLst>
                <a:ext uri="{FF2B5EF4-FFF2-40B4-BE49-F238E27FC236}">
                  <a16:creationId xmlns:a16="http://schemas.microsoft.com/office/drawing/2014/main" id="{88F4F94F-C718-9429-D893-0845385305C0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D0BAE7AD-9A9B-F325-D418-BD99780844C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A018C896-2747-0695-8B44-8CB8F1629B7A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7AC486E0-994C-B5D2-5A3B-30DADBBFE7C3}"/>
              </a:ext>
            </a:extLst>
          </p:cNvPr>
          <p:cNvGrpSpPr/>
          <p:nvPr/>
        </p:nvGrpSpPr>
        <p:grpSpPr>
          <a:xfrm>
            <a:off x="14131771" y="15727740"/>
            <a:ext cx="529186" cy="784577"/>
            <a:chOff x="4728958" y="7635040"/>
            <a:chExt cx="529186" cy="784577"/>
          </a:xfrm>
        </p:grpSpPr>
        <p:cxnSp>
          <p:nvCxnSpPr>
            <p:cNvPr id="133" name="Straight Connector 132">
              <a:extLst>
                <a:ext uri="{FF2B5EF4-FFF2-40B4-BE49-F238E27FC236}">
                  <a16:creationId xmlns:a16="http://schemas.microsoft.com/office/drawing/2014/main" id="{7D9FDC9D-7251-9771-2BDC-A6A2962702C5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B09AF2B9-26EC-F721-509C-34823AE6483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DD8BF0E9-2D49-F642-AAB6-10A41DBD517C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43D695EF-077D-961C-D4D0-EE0C178A634F}"/>
              </a:ext>
            </a:extLst>
          </p:cNvPr>
          <p:cNvGrpSpPr/>
          <p:nvPr/>
        </p:nvGrpSpPr>
        <p:grpSpPr>
          <a:xfrm>
            <a:off x="14131771" y="16776959"/>
            <a:ext cx="529186" cy="784577"/>
            <a:chOff x="4728958" y="7635040"/>
            <a:chExt cx="529186" cy="784577"/>
          </a:xfrm>
        </p:grpSpPr>
        <p:cxnSp>
          <p:nvCxnSpPr>
            <p:cNvPr id="149" name="Straight Connector 148">
              <a:extLst>
                <a:ext uri="{FF2B5EF4-FFF2-40B4-BE49-F238E27FC236}">
                  <a16:creationId xmlns:a16="http://schemas.microsoft.com/office/drawing/2014/main" id="{4A5196BF-E4FD-5769-FCBA-D70ED9ADC444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0" name="Straight Connector 149">
              <a:extLst>
                <a:ext uri="{FF2B5EF4-FFF2-40B4-BE49-F238E27FC236}">
                  <a16:creationId xmlns:a16="http://schemas.microsoft.com/office/drawing/2014/main" id="{848B4DC9-F114-7C7D-2F46-FFB5EECF2C7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1" name="Straight Connector 150">
              <a:extLst>
                <a:ext uri="{FF2B5EF4-FFF2-40B4-BE49-F238E27FC236}">
                  <a16:creationId xmlns:a16="http://schemas.microsoft.com/office/drawing/2014/main" id="{18F01584-159C-69C0-71D1-771D55112C04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4" name="Group 153">
            <a:extLst>
              <a:ext uri="{FF2B5EF4-FFF2-40B4-BE49-F238E27FC236}">
                <a16:creationId xmlns:a16="http://schemas.microsoft.com/office/drawing/2014/main" id="{C6C29916-6020-7D96-62EA-DF4BF8589F3E}"/>
              </a:ext>
            </a:extLst>
          </p:cNvPr>
          <p:cNvGrpSpPr/>
          <p:nvPr/>
        </p:nvGrpSpPr>
        <p:grpSpPr>
          <a:xfrm>
            <a:off x="13794588" y="8237186"/>
            <a:ext cx="529186" cy="784577"/>
            <a:chOff x="4728958" y="7635040"/>
            <a:chExt cx="529186" cy="784577"/>
          </a:xfrm>
        </p:grpSpPr>
        <p:cxnSp>
          <p:nvCxnSpPr>
            <p:cNvPr id="155" name="Straight Connector 154">
              <a:extLst>
                <a:ext uri="{FF2B5EF4-FFF2-40B4-BE49-F238E27FC236}">
                  <a16:creationId xmlns:a16="http://schemas.microsoft.com/office/drawing/2014/main" id="{CE622A3A-AF1F-D9F1-05ED-56664F19F52D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Connector 158">
              <a:extLst>
                <a:ext uri="{FF2B5EF4-FFF2-40B4-BE49-F238E27FC236}">
                  <a16:creationId xmlns:a16="http://schemas.microsoft.com/office/drawing/2014/main" id="{CFA24572-B410-BD58-DDC8-7643EEAB2AE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27664320-769A-BE50-BAA4-7478DEBFB38F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3" name="Group 162">
            <a:extLst>
              <a:ext uri="{FF2B5EF4-FFF2-40B4-BE49-F238E27FC236}">
                <a16:creationId xmlns:a16="http://schemas.microsoft.com/office/drawing/2014/main" id="{204E818F-D26B-DFAE-BA76-1886C1957CFB}"/>
              </a:ext>
            </a:extLst>
          </p:cNvPr>
          <p:cNvGrpSpPr/>
          <p:nvPr/>
        </p:nvGrpSpPr>
        <p:grpSpPr>
          <a:xfrm>
            <a:off x="13794588" y="9195065"/>
            <a:ext cx="529186" cy="1657960"/>
            <a:chOff x="4728958" y="7635040"/>
            <a:chExt cx="529186" cy="784577"/>
          </a:xfrm>
        </p:grpSpPr>
        <p:cxnSp>
          <p:nvCxnSpPr>
            <p:cNvPr id="164" name="Straight Connector 163">
              <a:extLst>
                <a:ext uri="{FF2B5EF4-FFF2-40B4-BE49-F238E27FC236}">
                  <a16:creationId xmlns:a16="http://schemas.microsoft.com/office/drawing/2014/main" id="{6E2EE4B2-0033-F996-C78D-204C943425B3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>
              <a:extLst>
                <a:ext uri="{FF2B5EF4-FFF2-40B4-BE49-F238E27FC236}">
                  <a16:creationId xmlns:a16="http://schemas.microsoft.com/office/drawing/2014/main" id="{9C9FB96C-4C44-1972-970F-83FDC8A086C9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>
              <a:extLst>
                <a:ext uri="{FF2B5EF4-FFF2-40B4-BE49-F238E27FC236}">
                  <a16:creationId xmlns:a16="http://schemas.microsoft.com/office/drawing/2014/main" id="{49BD18B9-CF89-D5DD-5EA2-CBB191D902A6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7" name="Group 166">
            <a:extLst>
              <a:ext uri="{FF2B5EF4-FFF2-40B4-BE49-F238E27FC236}">
                <a16:creationId xmlns:a16="http://schemas.microsoft.com/office/drawing/2014/main" id="{563C3E38-B3E0-1340-6FED-F08DDEA1FD4C}"/>
              </a:ext>
            </a:extLst>
          </p:cNvPr>
          <p:cNvGrpSpPr/>
          <p:nvPr/>
        </p:nvGrpSpPr>
        <p:grpSpPr>
          <a:xfrm>
            <a:off x="13740710" y="23120032"/>
            <a:ext cx="529186" cy="784577"/>
            <a:chOff x="4728958" y="7635040"/>
            <a:chExt cx="529186" cy="784577"/>
          </a:xfrm>
        </p:grpSpPr>
        <p:cxnSp>
          <p:nvCxnSpPr>
            <p:cNvPr id="171" name="Straight Connector 170">
              <a:extLst>
                <a:ext uri="{FF2B5EF4-FFF2-40B4-BE49-F238E27FC236}">
                  <a16:creationId xmlns:a16="http://schemas.microsoft.com/office/drawing/2014/main" id="{1011B6F6-6A5D-E25A-5F97-F5655D4175E8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>
              <a:extLst>
                <a:ext uri="{FF2B5EF4-FFF2-40B4-BE49-F238E27FC236}">
                  <a16:creationId xmlns:a16="http://schemas.microsoft.com/office/drawing/2014/main" id="{56383685-19A3-8BD5-C6BF-DFBA38EC259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>
              <a:extLst>
                <a:ext uri="{FF2B5EF4-FFF2-40B4-BE49-F238E27FC236}">
                  <a16:creationId xmlns:a16="http://schemas.microsoft.com/office/drawing/2014/main" id="{3BBEA666-B93A-4E92-08F2-C62345BDDE8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9" name="Group 178">
            <a:extLst>
              <a:ext uri="{FF2B5EF4-FFF2-40B4-BE49-F238E27FC236}">
                <a16:creationId xmlns:a16="http://schemas.microsoft.com/office/drawing/2014/main" id="{38F09E7C-64EF-4558-F18C-23CDC5A23987}"/>
              </a:ext>
            </a:extLst>
          </p:cNvPr>
          <p:cNvGrpSpPr/>
          <p:nvPr/>
        </p:nvGrpSpPr>
        <p:grpSpPr>
          <a:xfrm>
            <a:off x="13740710" y="24077911"/>
            <a:ext cx="529186" cy="1657960"/>
            <a:chOff x="4728958" y="7635040"/>
            <a:chExt cx="529186" cy="784577"/>
          </a:xfrm>
        </p:grpSpPr>
        <p:cxnSp>
          <p:nvCxnSpPr>
            <p:cNvPr id="180" name="Straight Connector 179">
              <a:extLst>
                <a:ext uri="{FF2B5EF4-FFF2-40B4-BE49-F238E27FC236}">
                  <a16:creationId xmlns:a16="http://schemas.microsoft.com/office/drawing/2014/main" id="{6C66DE8B-48AE-B3BA-7A3E-9E141266C3AC}"/>
                </a:ext>
              </a:extLst>
            </p:cNvPr>
            <p:cNvCxnSpPr/>
            <p:nvPr/>
          </p:nvCxnSpPr>
          <p:spPr>
            <a:xfrm>
              <a:off x="5024187" y="7640871"/>
              <a:ext cx="0" cy="77193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5" name="Straight Connector 194">
              <a:extLst>
                <a:ext uri="{FF2B5EF4-FFF2-40B4-BE49-F238E27FC236}">
                  <a16:creationId xmlns:a16="http://schemas.microsoft.com/office/drawing/2014/main" id="{87EC7024-5833-A148-61A7-F7FA7A008157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7635040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6" name="Straight Connector 195">
              <a:extLst>
                <a:ext uri="{FF2B5EF4-FFF2-40B4-BE49-F238E27FC236}">
                  <a16:creationId xmlns:a16="http://schemas.microsoft.com/office/drawing/2014/main" id="{F2AB36C8-C1F5-BA7F-93A4-24ADA6AA30B2}"/>
                </a:ext>
              </a:extLst>
            </p:cNvPr>
            <p:cNvCxnSpPr>
              <a:cxnSpLocks/>
            </p:cNvCxnSpPr>
            <p:nvPr/>
          </p:nvCxnSpPr>
          <p:spPr>
            <a:xfrm>
              <a:off x="4728958" y="8419617"/>
              <a:ext cx="529186" cy="0"/>
            </a:xfrm>
            <a:prstGeom prst="line">
              <a:avLst/>
            </a:prstGeom>
            <a:ln w="5080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0" name="Oval 199">
            <a:extLst>
              <a:ext uri="{FF2B5EF4-FFF2-40B4-BE49-F238E27FC236}">
                <a16:creationId xmlns:a16="http://schemas.microsoft.com/office/drawing/2014/main" id="{40832648-CCB5-2D3C-C92B-BE41D14697F3}"/>
              </a:ext>
            </a:extLst>
          </p:cNvPr>
          <p:cNvSpPr/>
          <p:nvPr/>
        </p:nvSpPr>
        <p:spPr>
          <a:xfrm>
            <a:off x="19659424" y="2190562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1" name="Oval 200">
            <a:extLst>
              <a:ext uri="{FF2B5EF4-FFF2-40B4-BE49-F238E27FC236}">
                <a16:creationId xmlns:a16="http://schemas.microsoft.com/office/drawing/2014/main" id="{D977A7C3-2390-45B8-DFF4-0F9EFFBAA728}"/>
              </a:ext>
            </a:extLst>
          </p:cNvPr>
          <p:cNvSpPr/>
          <p:nvPr/>
        </p:nvSpPr>
        <p:spPr>
          <a:xfrm>
            <a:off x="21408036" y="21845646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2" name="Oval 211">
            <a:extLst>
              <a:ext uri="{FF2B5EF4-FFF2-40B4-BE49-F238E27FC236}">
                <a16:creationId xmlns:a16="http://schemas.microsoft.com/office/drawing/2014/main" id="{3B564327-725D-8841-B6F9-68A880E00C4A}"/>
              </a:ext>
            </a:extLst>
          </p:cNvPr>
          <p:cNvSpPr/>
          <p:nvPr/>
        </p:nvSpPr>
        <p:spPr>
          <a:xfrm>
            <a:off x="16820829" y="3007453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9" name="Oval 218">
            <a:extLst>
              <a:ext uri="{FF2B5EF4-FFF2-40B4-BE49-F238E27FC236}">
                <a16:creationId xmlns:a16="http://schemas.microsoft.com/office/drawing/2014/main" id="{695ED730-99A7-799A-349F-40ED622E29FB}"/>
              </a:ext>
            </a:extLst>
          </p:cNvPr>
          <p:cNvSpPr/>
          <p:nvPr/>
        </p:nvSpPr>
        <p:spPr>
          <a:xfrm>
            <a:off x="13832685" y="29478381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0" name="Line">
            <a:extLst>
              <a:ext uri="{FF2B5EF4-FFF2-40B4-BE49-F238E27FC236}">
                <a16:creationId xmlns:a16="http://schemas.microsoft.com/office/drawing/2014/main" id="{BFC5CB96-7EA4-C56C-9996-7CAC11482567}"/>
              </a:ext>
            </a:extLst>
          </p:cNvPr>
          <p:cNvSpPr/>
          <p:nvPr/>
        </p:nvSpPr>
        <p:spPr>
          <a:xfrm>
            <a:off x="14349085" y="21193892"/>
            <a:ext cx="2797987" cy="167953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1" name="Line">
            <a:extLst>
              <a:ext uri="{FF2B5EF4-FFF2-40B4-BE49-F238E27FC236}">
                <a16:creationId xmlns:a16="http://schemas.microsoft.com/office/drawing/2014/main" id="{1DC9628B-0C04-E614-57AB-6EA72B3A3249}"/>
              </a:ext>
            </a:extLst>
          </p:cNvPr>
          <p:cNvSpPr/>
          <p:nvPr/>
        </p:nvSpPr>
        <p:spPr>
          <a:xfrm>
            <a:off x="14214378" y="29544490"/>
            <a:ext cx="2879303" cy="539740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22" name="Oval 221">
            <a:extLst>
              <a:ext uri="{FF2B5EF4-FFF2-40B4-BE49-F238E27FC236}">
                <a16:creationId xmlns:a16="http://schemas.microsoft.com/office/drawing/2014/main" id="{4A0660C1-AE09-19C5-D675-CA7BA109F1DF}"/>
              </a:ext>
            </a:extLst>
          </p:cNvPr>
          <p:cNvSpPr/>
          <p:nvPr/>
        </p:nvSpPr>
        <p:spPr>
          <a:xfrm>
            <a:off x="17834700" y="304652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0" name="Line">
            <a:extLst>
              <a:ext uri="{FF2B5EF4-FFF2-40B4-BE49-F238E27FC236}">
                <a16:creationId xmlns:a16="http://schemas.microsoft.com/office/drawing/2014/main" id="{0F4DAC91-E8CF-3440-C438-C76EEB984004}"/>
              </a:ext>
            </a:extLst>
          </p:cNvPr>
          <p:cNvSpPr/>
          <p:nvPr/>
        </p:nvSpPr>
        <p:spPr>
          <a:xfrm flipV="1">
            <a:off x="14023855" y="22870151"/>
            <a:ext cx="3902467" cy="5303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3" name="Oval 232">
            <a:extLst>
              <a:ext uri="{FF2B5EF4-FFF2-40B4-BE49-F238E27FC236}">
                <a16:creationId xmlns:a16="http://schemas.microsoft.com/office/drawing/2014/main" id="{BBA27883-B82A-0C4D-4D30-DF0FAEE061AA}"/>
              </a:ext>
            </a:extLst>
          </p:cNvPr>
          <p:cNvSpPr/>
          <p:nvPr/>
        </p:nvSpPr>
        <p:spPr>
          <a:xfrm>
            <a:off x="19596585" y="30288578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4" name="Oval 233">
            <a:extLst>
              <a:ext uri="{FF2B5EF4-FFF2-40B4-BE49-F238E27FC236}">
                <a16:creationId xmlns:a16="http://schemas.microsoft.com/office/drawing/2014/main" id="{F06AA760-6722-28DF-09DA-9280153C3086}"/>
              </a:ext>
            </a:extLst>
          </p:cNvPr>
          <p:cNvSpPr/>
          <p:nvPr/>
        </p:nvSpPr>
        <p:spPr>
          <a:xfrm>
            <a:off x="21334467" y="30227379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6" name="Gear">
            <a:extLst>
              <a:ext uri="{FF2B5EF4-FFF2-40B4-BE49-F238E27FC236}">
                <a16:creationId xmlns:a16="http://schemas.microsoft.com/office/drawing/2014/main" id="{C8CAC794-AA52-ADE4-8C39-0783B1AE7604}"/>
              </a:ext>
            </a:extLst>
          </p:cNvPr>
          <p:cNvSpPr/>
          <p:nvPr/>
        </p:nvSpPr>
        <p:spPr>
          <a:xfrm>
            <a:off x="13909927" y="7025023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kern="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sz="1600" kern="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37" name="Line">
            <a:extLst>
              <a:ext uri="{FF2B5EF4-FFF2-40B4-BE49-F238E27FC236}">
                <a16:creationId xmlns:a16="http://schemas.microsoft.com/office/drawing/2014/main" id="{DEAB5024-CED4-BAAB-01EF-5DA05550D737}"/>
              </a:ext>
            </a:extLst>
          </p:cNvPr>
          <p:cNvSpPr/>
          <p:nvPr/>
        </p:nvSpPr>
        <p:spPr>
          <a:xfrm>
            <a:off x="14332678" y="7586372"/>
            <a:ext cx="261720" cy="582734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8" name="Line">
            <a:extLst>
              <a:ext uri="{FF2B5EF4-FFF2-40B4-BE49-F238E27FC236}">
                <a16:creationId xmlns:a16="http://schemas.microsoft.com/office/drawing/2014/main" id="{034C6479-E8E8-7463-3085-5A6E480546B2}"/>
              </a:ext>
            </a:extLst>
          </p:cNvPr>
          <p:cNvSpPr/>
          <p:nvPr/>
        </p:nvSpPr>
        <p:spPr>
          <a:xfrm flipV="1">
            <a:off x="14326936" y="6436334"/>
            <a:ext cx="237967" cy="623233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2AE9756C-1E6E-D781-125D-5E8AF606C2FF}"/>
              </a:ext>
            </a:extLst>
          </p:cNvPr>
          <p:cNvSpPr txBox="1"/>
          <p:nvPr/>
        </p:nvSpPr>
        <p:spPr>
          <a:xfrm>
            <a:off x="21354499" y="27948275"/>
            <a:ext cx="175080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hist-</a:t>
            </a:r>
            <a:r>
              <a:rPr lang="en-US" sz="3600" dirty="0" err="1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rPr>
              <a:t>aer</a:t>
            </a:r>
            <a:endParaRPr lang="en-US" sz="3600" baseline="-25000" dirty="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endParaRPr>
          </a:p>
        </p:txBody>
      </p:sp>
      <p:cxnSp>
        <p:nvCxnSpPr>
          <p:cNvPr id="241" name="Curved Connector 240">
            <a:extLst>
              <a:ext uri="{FF2B5EF4-FFF2-40B4-BE49-F238E27FC236}">
                <a16:creationId xmlns:a16="http://schemas.microsoft.com/office/drawing/2014/main" id="{C8736911-C93D-9E52-4198-A3ADB84169BB}"/>
              </a:ext>
            </a:extLst>
          </p:cNvPr>
          <p:cNvCxnSpPr>
            <a:cxnSpLocks/>
          </p:cNvCxnSpPr>
          <p:nvPr/>
        </p:nvCxnSpPr>
        <p:spPr>
          <a:xfrm flipV="1">
            <a:off x="18647520" y="28511206"/>
            <a:ext cx="3749528" cy="1238074"/>
          </a:xfrm>
          <a:prstGeom prst="curvedConnector3">
            <a:avLst>
              <a:gd name="adj1" fmla="val 99763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Curved Connector 247">
            <a:extLst>
              <a:ext uri="{FF2B5EF4-FFF2-40B4-BE49-F238E27FC236}">
                <a16:creationId xmlns:a16="http://schemas.microsoft.com/office/drawing/2014/main" id="{BAD8ACE6-99D6-D3C9-42C2-F3EDA00641C4}"/>
              </a:ext>
            </a:extLst>
          </p:cNvPr>
          <p:cNvCxnSpPr>
            <a:cxnSpLocks/>
          </p:cNvCxnSpPr>
          <p:nvPr/>
        </p:nvCxnSpPr>
        <p:spPr>
          <a:xfrm rot="16200000" flipV="1">
            <a:off x="22006047" y="28981983"/>
            <a:ext cx="1035758" cy="249572"/>
          </a:xfrm>
          <a:prstGeom prst="curvedConnector3">
            <a:avLst>
              <a:gd name="adj1" fmla="val 50000"/>
            </a:avLst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0" name="TextBox 249">
            <a:extLst>
              <a:ext uri="{FF2B5EF4-FFF2-40B4-BE49-F238E27FC236}">
                <a16:creationId xmlns:a16="http://schemas.microsoft.com/office/drawing/2014/main" id="{15939F1B-1BB9-5E4C-3695-C45BA6360B15}"/>
              </a:ext>
            </a:extLst>
          </p:cNvPr>
          <p:cNvSpPr txBox="1"/>
          <p:nvPr/>
        </p:nvSpPr>
        <p:spPr>
          <a:xfrm>
            <a:off x="9637993" y="3317236"/>
            <a:ext cx="322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Linear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2ABAA359-BC21-29FE-5CE2-D26B34A224E3}"/>
              </a:ext>
            </a:extLst>
          </p:cNvPr>
          <p:cNvSpPr txBox="1"/>
          <p:nvPr/>
        </p:nvSpPr>
        <p:spPr>
          <a:xfrm>
            <a:off x="9877857" y="15352667"/>
            <a:ext cx="322915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 err="1"/>
              <a:t>FaIR</a:t>
            </a:r>
            <a:endParaRPr lang="en-US" sz="8000" dirty="0"/>
          </a:p>
        </p:txBody>
      </p:sp>
      <p:sp>
        <p:nvSpPr>
          <p:cNvPr id="252" name="TextBox 251">
            <a:extLst>
              <a:ext uri="{FF2B5EF4-FFF2-40B4-BE49-F238E27FC236}">
                <a16:creationId xmlns:a16="http://schemas.microsoft.com/office/drawing/2014/main" id="{091A5D70-583A-988D-56E8-38A0525AB781}"/>
              </a:ext>
            </a:extLst>
          </p:cNvPr>
          <p:cNvSpPr txBox="1"/>
          <p:nvPr/>
        </p:nvSpPr>
        <p:spPr>
          <a:xfrm>
            <a:off x="9711067" y="8897522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EBM-KF</a:t>
            </a:r>
          </a:p>
        </p:txBody>
      </p:sp>
      <p:sp>
        <p:nvSpPr>
          <p:cNvPr id="253" name="TextBox 252">
            <a:extLst>
              <a:ext uri="{FF2B5EF4-FFF2-40B4-BE49-F238E27FC236}">
                <a16:creationId xmlns:a16="http://schemas.microsoft.com/office/drawing/2014/main" id="{526F86EB-969E-4F6E-5E65-2E9E082F611F}"/>
              </a:ext>
            </a:extLst>
          </p:cNvPr>
          <p:cNvSpPr txBox="1"/>
          <p:nvPr/>
        </p:nvSpPr>
        <p:spPr>
          <a:xfrm>
            <a:off x="9663437" y="22961773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GWI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85A0F638-324E-F018-57F9-9E5B168669C9}"/>
              </a:ext>
            </a:extLst>
          </p:cNvPr>
          <p:cNvSpPr txBox="1"/>
          <p:nvPr/>
        </p:nvSpPr>
        <p:spPr>
          <a:xfrm>
            <a:off x="9658711" y="28665835"/>
            <a:ext cx="3654871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ROF &amp;</a:t>
            </a:r>
          </a:p>
          <a:p>
            <a:r>
              <a:rPr lang="en-US" sz="8000" dirty="0"/>
              <a:t>KCC</a:t>
            </a:r>
          </a:p>
        </p:txBody>
      </p:sp>
      <p:sp>
        <p:nvSpPr>
          <p:cNvPr id="255" name="Right Triangle 254">
            <a:extLst>
              <a:ext uri="{FF2B5EF4-FFF2-40B4-BE49-F238E27FC236}">
                <a16:creationId xmlns:a16="http://schemas.microsoft.com/office/drawing/2014/main" id="{047237D5-914D-E95E-104D-934517F2ABCD}"/>
              </a:ext>
            </a:extLst>
          </p:cNvPr>
          <p:cNvSpPr/>
          <p:nvPr/>
        </p:nvSpPr>
        <p:spPr>
          <a:xfrm rot="10800000" flipH="1">
            <a:off x="14875502" y="15590058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7" name="Right Triangle 256">
            <a:extLst>
              <a:ext uri="{FF2B5EF4-FFF2-40B4-BE49-F238E27FC236}">
                <a16:creationId xmlns:a16="http://schemas.microsoft.com/office/drawing/2014/main" id="{540CDEA1-86B3-992E-D7B0-9B5C896861BF}"/>
              </a:ext>
            </a:extLst>
          </p:cNvPr>
          <p:cNvSpPr/>
          <p:nvPr/>
        </p:nvSpPr>
        <p:spPr>
          <a:xfrm rot="10800000" flipH="1">
            <a:off x="14561886" y="9096266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8" name="Right Triangle 257">
            <a:extLst>
              <a:ext uri="{FF2B5EF4-FFF2-40B4-BE49-F238E27FC236}">
                <a16:creationId xmlns:a16="http://schemas.microsoft.com/office/drawing/2014/main" id="{CF2FB6BA-FA4B-0CF3-BFE0-B14EDFA3F870}"/>
              </a:ext>
            </a:extLst>
          </p:cNvPr>
          <p:cNvSpPr/>
          <p:nvPr/>
        </p:nvSpPr>
        <p:spPr>
          <a:xfrm rot="10800000" flipH="1">
            <a:off x="14491172" y="23961365"/>
            <a:ext cx="3138971" cy="2458745"/>
          </a:xfrm>
          <a:prstGeom prst="rtTriangle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Line">
            <a:extLst>
              <a:ext uri="{FF2B5EF4-FFF2-40B4-BE49-F238E27FC236}">
                <a16:creationId xmlns:a16="http://schemas.microsoft.com/office/drawing/2014/main" id="{7FB8D1E9-4A73-19CF-A488-4F27DE188774}"/>
              </a:ext>
            </a:extLst>
          </p:cNvPr>
          <p:cNvSpPr/>
          <p:nvPr/>
        </p:nvSpPr>
        <p:spPr>
          <a:xfrm>
            <a:off x="14053583" y="21610770"/>
            <a:ext cx="2302213" cy="3903378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7" name="Line">
            <a:extLst>
              <a:ext uri="{FF2B5EF4-FFF2-40B4-BE49-F238E27FC236}">
                <a16:creationId xmlns:a16="http://schemas.microsoft.com/office/drawing/2014/main" id="{5CEBC96E-417E-8C99-4371-38605F0E876F}"/>
              </a:ext>
            </a:extLst>
          </p:cNvPr>
          <p:cNvSpPr/>
          <p:nvPr/>
        </p:nvSpPr>
        <p:spPr>
          <a:xfrm flipV="1">
            <a:off x="16635712" y="20851431"/>
            <a:ext cx="1071004" cy="4426472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 dirty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32" name="Line">
            <a:extLst>
              <a:ext uri="{FF2B5EF4-FFF2-40B4-BE49-F238E27FC236}">
                <a16:creationId xmlns:a16="http://schemas.microsoft.com/office/drawing/2014/main" id="{0968E786-5B3A-C8AD-7F5C-9D1BEDD1BCBF}"/>
              </a:ext>
            </a:extLst>
          </p:cNvPr>
          <p:cNvSpPr/>
          <p:nvPr/>
        </p:nvSpPr>
        <p:spPr>
          <a:xfrm flipV="1">
            <a:off x="14053310" y="24556968"/>
            <a:ext cx="3902467" cy="530346"/>
          </a:xfrm>
          <a:prstGeom prst="line">
            <a:avLst/>
          </a:prstGeom>
          <a:ln w="12700">
            <a:solidFill>
              <a:srgbClr val="FF0000"/>
            </a:solidFill>
            <a:prstDash val="solid"/>
            <a:miter lim="400000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00" name="Gear">
            <a:extLst>
              <a:ext uri="{FF2B5EF4-FFF2-40B4-BE49-F238E27FC236}">
                <a16:creationId xmlns:a16="http://schemas.microsoft.com/office/drawing/2014/main" id="{72015309-BD13-F8F2-77C7-E195A751A6D1}"/>
              </a:ext>
            </a:extLst>
          </p:cNvPr>
          <p:cNvSpPr/>
          <p:nvPr/>
        </p:nvSpPr>
        <p:spPr>
          <a:xfrm>
            <a:off x="17064571" y="21217652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5" name="Oval 204">
            <a:extLst>
              <a:ext uri="{FF2B5EF4-FFF2-40B4-BE49-F238E27FC236}">
                <a16:creationId xmlns:a16="http://schemas.microsoft.com/office/drawing/2014/main" id="{6C4DBFF4-36ED-AADF-44C2-10895FD95FA2}"/>
              </a:ext>
            </a:extLst>
          </p:cNvPr>
          <p:cNvSpPr/>
          <p:nvPr/>
        </p:nvSpPr>
        <p:spPr>
          <a:xfrm>
            <a:off x="17143787" y="21286384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9" name="Gear">
            <a:extLst>
              <a:ext uri="{FF2B5EF4-FFF2-40B4-BE49-F238E27FC236}">
                <a16:creationId xmlns:a16="http://schemas.microsoft.com/office/drawing/2014/main" id="{303500DF-0627-BFFE-F060-A0A255E95F3F}"/>
              </a:ext>
            </a:extLst>
          </p:cNvPr>
          <p:cNvSpPr/>
          <p:nvPr/>
        </p:nvSpPr>
        <p:spPr>
          <a:xfrm>
            <a:off x="14370682" y="9347588"/>
            <a:ext cx="637759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C00000"/>
          </a:solidFill>
          <a:ln w="12700">
            <a:solidFill>
              <a:srgbClr val="C00000"/>
            </a:solidFill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r>
              <a:rPr lang="en-US" sz="1600" kern="0" dirty="0">
                <a:latin typeface="Helvetica Neue Medium"/>
                <a:ea typeface="Helvetica Neue Medium"/>
                <a:cs typeface="Helvetica Neue Medium"/>
                <a:sym typeface="Helvetica Neue Medium"/>
              </a:rPr>
              <a:t>?</a:t>
            </a:r>
            <a:endParaRPr sz="1600" kern="0" dirty="0"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60" name="Line">
            <a:extLst>
              <a:ext uri="{FF2B5EF4-FFF2-40B4-BE49-F238E27FC236}">
                <a16:creationId xmlns:a16="http://schemas.microsoft.com/office/drawing/2014/main" id="{743B0885-E98C-6F10-977E-19184CD3E8BA}"/>
              </a:ext>
            </a:extLst>
          </p:cNvPr>
          <p:cNvSpPr/>
          <p:nvPr/>
        </p:nvSpPr>
        <p:spPr>
          <a:xfrm flipV="1">
            <a:off x="14637446" y="7369310"/>
            <a:ext cx="741991" cy="1943266"/>
          </a:xfrm>
          <a:prstGeom prst="line">
            <a:avLst/>
          </a:prstGeom>
          <a:ln w="76200">
            <a:solidFill>
              <a:schemeClr val="accent1">
                <a:lumMod val="60000"/>
                <a:lumOff val="40000"/>
              </a:schemeClr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1" name="Line">
            <a:extLst>
              <a:ext uri="{FF2B5EF4-FFF2-40B4-BE49-F238E27FC236}">
                <a16:creationId xmlns:a16="http://schemas.microsoft.com/office/drawing/2014/main" id="{2111E7A7-5B1C-8D8B-8CD3-AE7368735F6A}"/>
              </a:ext>
            </a:extLst>
          </p:cNvPr>
          <p:cNvSpPr/>
          <p:nvPr/>
        </p:nvSpPr>
        <p:spPr>
          <a:xfrm>
            <a:off x="14905346" y="9885990"/>
            <a:ext cx="1411930" cy="783365"/>
          </a:xfrm>
          <a:prstGeom prst="line">
            <a:avLst/>
          </a:prstGeom>
          <a:ln w="76200">
            <a:solidFill>
              <a:schemeClr val="accent2"/>
            </a:solidFill>
            <a:miter lim="400000"/>
            <a:tailEnd type="triangle"/>
          </a:ln>
        </p:spPr>
        <p:txBody>
          <a:bodyPr lIns="25400" tIns="25400" rIns="25400" bIns="25400" anchor="ctr"/>
          <a:lstStyle/>
          <a:p>
            <a:pPr algn="ctr" defTabSz="1219169" hangingPunct="0"/>
            <a:endParaRPr sz="1200" kern="0">
              <a:solidFill>
                <a:srgbClr val="5E5E5E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63" name="Oval 262">
            <a:extLst>
              <a:ext uri="{FF2B5EF4-FFF2-40B4-BE49-F238E27FC236}">
                <a16:creationId xmlns:a16="http://schemas.microsoft.com/office/drawing/2014/main" id="{001D83AA-E344-90FE-8A4B-D0ECF90590D9}"/>
              </a:ext>
            </a:extLst>
          </p:cNvPr>
          <p:cNvSpPr/>
          <p:nvPr/>
        </p:nvSpPr>
        <p:spPr>
          <a:xfrm>
            <a:off x="17126197" y="7062190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" name="Gear">
            <a:extLst>
              <a:ext uri="{FF2B5EF4-FFF2-40B4-BE49-F238E27FC236}">
                <a16:creationId xmlns:a16="http://schemas.microsoft.com/office/drawing/2014/main" id="{3FD69CC0-4FA8-BBA0-F53F-C86463237E7A}"/>
              </a:ext>
            </a:extLst>
          </p:cNvPr>
          <p:cNvSpPr/>
          <p:nvPr/>
        </p:nvSpPr>
        <p:spPr>
          <a:xfrm>
            <a:off x="13824595" y="21023740"/>
            <a:ext cx="637756" cy="6349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9" extrusionOk="0">
                <a:moveTo>
                  <a:pt x="9384" y="0"/>
                </a:moveTo>
                <a:cubicBezTo>
                  <a:pt x="9373" y="0"/>
                  <a:pt x="9237" y="27"/>
                  <a:pt x="9075" y="54"/>
                </a:cubicBezTo>
                <a:lnTo>
                  <a:pt x="7468" y="445"/>
                </a:lnTo>
                <a:cubicBezTo>
                  <a:pt x="7312" y="494"/>
                  <a:pt x="7177" y="531"/>
                  <a:pt x="7166" y="537"/>
                </a:cubicBezTo>
                <a:cubicBezTo>
                  <a:pt x="7161" y="542"/>
                  <a:pt x="7154" y="677"/>
                  <a:pt x="7154" y="840"/>
                </a:cubicBezTo>
                <a:lnTo>
                  <a:pt x="7166" y="1761"/>
                </a:lnTo>
                <a:cubicBezTo>
                  <a:pt x="7166" y="1924"/>
                  <a:pt x="7047" y="2119"/>
                  <a:pt x="6902" y="2190"/>
                </a:cubicBezTo>
                <a:lnTo>
                  <a:pt x="6151" y="2574"/>
                </a:lnTo>
                <a:cubicBezTo>
                  <a:pt x="6006" y="2655"/>
                  <a:pt x="5778" y="2644"/>
                  <a:pt x="5649" y="2547"/>
                </a:cubicBezTo>
                <a:lnTo>
                  <a:pt x="4900" y="2010"/>
                </a:lnTo>
                <a:cubicBezTo>
                  <a:pt x="4765" y="1913"/>
                  <a:pt x="4651" y="1842"/>
                  <a:pt x="4645" y="1848"/>
                </a:cubicBezTo>
                <a:cubicBezTo>
                  <a:pt x="4640" y="1853"/>
                  <a:pt x="4527" y="1941"/>
                  <a:pt x="4398" y="2044"/>
                </a:cubicBezTo>
                <a:lnTo>
                  <a:pt x="3162" y="3116"/>
                </a:lnTo>
                <a:cubicBezTo>
                  <a:pt x="3043" y="3230"/>
                  <a:pt x="2941" y="3327"/>
                  <a:pt x="2936" y="3333"/>
                </a:cubicBezTo>
                <a:cubicBezTo>
                  <a:pt x="2930" y="3338"/>
                  <a:pt x="2990" y="3462"/>
                  <a:pt x="3065" y="3609"/>
                </a:cubicBezTo>
                <a:lnTo>
                  <a:pt x="3490" y="4401"/>
                </a:lnTo>
                <a:cubicBezTo>
                  <a:pt x="3566" y="4548"/>
                  <a:pt x="3551" y="4769"/>
                  <a:pt x="3448" y="4899"/>
                </a:cubicBezTo>
                <a:lnTo>
                  <a:pt x="2909" y="5648"/>
                </a:lnTo>
                <a:cubicBezTo>
                  <a:pt x="2817" y="5783"/>
                  <a:pt x="2612" y="5879"/>
                  <a:pt x="2450" y="5858"/>
                </a:cubicBezTo>
                <a:lnTo>
                  <a:pt x="1548" y="5739"/>
                </a:lnTo>
                <a:cubicBezTo>
                  <a:pt x="1386" y="5717"/>
                  <a:pt x="1251" y="5707"/>
                  <a:pt x="1246" y="5712"/>
                </a:cubicBezTo>
                <a:cubicBezTo>
                  <a:pt x="1241" y="5717"/>
                  <a:pt x="1181" y="5848"/>
                  <a:pt x="1111" y="6000"/>
                </a:cubicBezTo>
                <a:lnTo>
                  <a:pt x="518" y="7483"/>
                </a:lnTo>
                <a:cubicBezTo>
                  <a:pt x="464" y="7640"/>
                  <a:pt x="420" y="7776"/>
                  <a:pt x="415" y="7781"/>
                </a:cubicBezTo>
                <a:cubicBezTo>
                  <a:pt x="415" y="7792"/>
                  <a:pt x="523" y="7874"/>
                  <a:pt x="658" y="7966"/>
                </a:cubicBezTo>
                <a:lnTo>
                  <a:pt x="1381" y="8454"/>
                </a:lnTo>
                <a:cubicBezTo>
                  <a:pt x="1516" y="8546"/>
                  <a:pt x="1602" y="8752"/>
                  <a:pt x="1570" y="8914"/>
                </a:cubicBezTo>
                <a:lnTo>
                  <a:pt x="1420" y="9944"/>
                </a:lnTo>
                <a:cubicBezTo>
                  <a:pt x="1404" y="10106"/>
                  <a:pt x="1263" y="10291"/>
                  <a:pt x="1106" y="10345"/>
                </a:cubicBezTo>
                <a:lnTo>
                  <a:pt x="280" y="10648"/>
                </a:lnTo>
                <a:cubicBezTo>
                  <a:pt x="123" y="10702"/>
                  <a:pt x="0" y="10758"/>
                  <a:pt x="0" y="10769"/>
                </a:cubicBezTo>
                <a:cubicBezTo>
                  <a:pt x="0" y="10779"/>
                  <a:pt x="6" y="10919"/>
                  <a:pt x="17" y="11082"/>
                </a:cubicBezTo>
                <a:lnTo>
                  <a:pt x="167" y="12626"/>
                </a:lnTo>
                <a:cubicBezTo>
                  <a:pt x="194" y="12789"/>
                  <a:pt x="210" y="12930"/>
                  <a:pt x="216" y="12941"/>
                </a:cubicBezTo>
                <a:cubicBezTo>
                  <a:pt x="216" y="12952"/>
                  <a:pt x="350" y="12974"/>
                  <a:pt x="518" y="12990"/>
                </a:cubicBezTo>
                <a:lnTo>
                  <a:pt x="1354" y="13082"/>
                </a:lnTo>
                <a:cubicBezTo>
                  <a:pt x="1516" y="13098"/>
                  <a:pt x="1688" y="13245"/>
                  <a:pt x="1737" y="13402"/>
                </a:cubicBezTo>
                <a:lnTo>
                  <a:pt x="2121" y="14501"/>
                </a:lnTo>
                <a:cubicBezTo>
                  <a:pt x="2181" y="14653"/>
                  <a:pt x="2142" y="14881"/>
                  <a:pt x="2028" y="15000"/>
                </a:cubicBezTo>
                <a:lnTo>
                  <a:pt x="1457" y="15624"/>
                </a:lnTo>
                <a:cubicBezTo>
                  <a:pt x="1349" y="15743"/>
                  <a:pt x="1258" y="15850"/>
                  <a:pt x="1263" y="15856"/>
                </a:cubicBezTo>
                <a:cubicBezTo>
                  <a:pt x="1268" y="15861"/>
                  <a:pt x="1338" y="15986"/>
                  <a:pt x="1425" y="16127"/>
                </a:cubicBezTo>
                <a:lnTo>
                  <a:pt x="2256" y="17380"/>
                </a:lnTo>
                <a:cubicBezTo>
                  <a:pt x="2353" y="17510"/>
                  <a:pt x="2440" y="17623"/>
                  <a:pt x="2445" y="17634"/>
                </a:cubicBezTo>
                <a:cubicBezTo>
                  <a:pt x="2450" y="17639"/>
                  <a:pt x="2579" y="17595"/>
                  <a:pt x="2730" y="17535"/>
                </a:cubicBezTo>
                <a:lnTo>
                  <a:pt x="3490" y="17232"/>
                </a:lnTo>
                <a:cubicBezTo>
                  <a:pt x="3641" y="17173"/>
                  <a:pt x="3863" y="17216"/>
                  <a:pt x="3976" y="17336"/>
                </a:cubicBezTo>
                <a:lnTo>
                  <a:pt x="4905" y="18192"/>
                </a:lnTo>
                <a:cubicBezTo>
                  <a:pt x="5029" y="18295"/>
                  <a:pt x="5100" y="18511"/>
                  <a:pt x="5062" y="18673"/>
                </a:cubicBezTo>
                <a:lnTo>
                  <a:pt x="4851" y="19476"/>
                </a:lnTo>
                <a:cubicBezTo>
                  <a:pt x="4808" y="19633"/>
                  <a:pt x="4780" y="19769"/>
                  <a:pt x="4785" y="19774"/>
                </a:cubicBezTo>
                <a:cubicBezTo>
                  <a:pt x="4791" y="19780"/>
                  <a:pt x="4915" y="19850"/>
                  <a:pt x="5055" y="19937"/>
                </a:cubicBezTo>
                <a:lnTo>
                  <a:pt x="6345" y="20631"/>
                </a:lnTo>
                <a:cubicBezTo>
                  <a:pt x="6491" y="20701"/>
                  <a:pt x="6621" y="20761"/>
                  <a:pt x="6632" y="20766"/>
                </a:cubicBezTo>
                <a:cubicBezTo>
                  <a:pt x="6637" y="20772"/>
                  <a:pt x="6735" y="20668"/>
                  <a:pt x="6843" y="20543"/>
                </a:cubicBezTo>
                <a:lnTo>
                  <a:pt x="7370" y="19932"/>
                </a:lnTo>
                <a:cubicBezTo>
                  <a:pt x="7478" y="19807"/>
                  <a:pt x="7694" y="19742"/>
                  <a:pt x="7851" y="19791"/>
                </a:cubicBezTo>
                <a:lnTo>
                  <a:pt x="9136" y="20116"/>
                </a:lnTo>
                <a:cubicBezTo>
                  <a:pt x="9298" y="20149"/>
                  <a:pt x="9459" y="20306"/>
                  <a:pt x="9497" y="20468"/>
                </a:cubicBezTo>
                <a:lnTo>
                  <a:pt x="9680" y="21259"/>
                </a:lnTo>
                <a:cubicBezTo>
                  <a:pt x="9718" y="21422"/>
                  <a:pt x="9756" y="21552"/>
                  <a:pt x="9761" y="21552"/>
                </a:cubicBezTo>
                <a:cubicBezTo>
                  <a:pt x="9767" y="21552"/>
                  <a:pt x="9911" y="21562"/>
                  <a:pt x="10073" y="21573"/>
                </a:cubicBezTo>
                <a:lnTo>
                  <a:pt x="10500" y="21595"/>
                </a:lnTo>
                <a:cubicBezTo>
                  <a:pt x="10662" y="21600"/>
                  <a:pt x="10931" y="21600"/>
                  <a:pt x="11098" y="21595"/>
                </a:cubicBezTo>
                <a:lnTo>
                  <a:pt x="11525" y="21573"/>
                </a:lnTo>
                <a:cubicBezTo>
                  <a:pt x="11687" y="21562"/>
                  <a:pt x="11828" y="21552"/>
                  <a:pt x="11839" y="21552"/>
                </a:cubicBezTo>
                <a:cubicBezTo>
                  <a:pt x="11849" y="21552"/>
                  <a:pt x="11882" y="21416"/>
                  <a:pt x="11920" y="21259"/>
                </a:cubicBezTo>
                <a:lnTo>
                  <a:pt x="12103" y="20468"/>
                </a:lnTo>
                <a:cubicBezTo>
                  <a:pt x="12141" y="20306"/>
                  <a:pt x="12302" y="20149"/>
                  <a:pt x="12464" y="20116"/>
                </a:cubicBezTo>
                <a:lnTo>
                  <a:pt x="13749" y="19791"/>
                </a:lnTo>
                <a:cubicBezTo>
                  <a:pt x="13906" y="19742"/>
                  <a:pt x="14120" y="19807"/>
                  <a:pt x="14228" y="19932"/>
                </a:cubicBezTo>
                <a:lnTo>
                  <a:pt x="14757" y="20543"/>
                </a:lnTo>
                <a:cubicBezTo>
                  <a:pt x="14865" y="20668"/>
                  <a:pt x="14957" y="20767"/>
                  <a:pt x="14968" y="20766"/>
                </a:cubicBezTo>
                <a:cubicBezTo>
                  <a:pt x="14974" y="20761"/>
                  <a:pt x="15102" y="20701"/>
                  <a:pt x="15253" y="20631"/>
                </a:cubicBezTo>
                <a:lnTo>
                  <a:pt x="16543" y="19937"/>
                </a:lnTo>
                <a:cubicBezTo>
                  <a:pt x="16683" y="19850"/>
                  <a:pt x="16802" y="19780"/>
                  <a:pt x="16813" y="19774"/>
                </a:cubicBezTo>
                <a:cubicBezTo>
                  <a:pt x="16818" y="19769"/>
                  <a:pt x="16792" y="19633"/>
                  <a:pt x="16749" y="19476"/>
                </a:cubicBezTo>
                <a:lnTo>
                  <a:pt x="16538" y="18673"/>
                </a:lnTo>
                <a:cubicBezTo>
                  <a:pt x="16495" y="18516"/>
                  <a:pt x="16565" y="18301"/>
                  <a:pt x="16695" y="18192"/>
                </a:cubicBezTo>
                <a:lnTo>
                  <a:pt x="17622" y="17336"/>
                </a:lnTo>
                <a:cubicBezTo>
                  <a:pt x="17736" y="17216"/>
                  <a:pt x="17957" y="17173"/>
                  <a:pt x="18108" y="17232"/>
                </a:cubicBezTo>
                <a:lnTo>
                  <a:pt x="18868" y="17535"/>
                </a:lnTo>
                <a:cubicBezTo>
                  <a:pt x="19019" y="17595"/>
                  <a:pt x="19150" y="17639"/>
                  <a:pt x="19155" y="17634"/>
                </a:cubicBezTo>
                <a:cubicBezTo>
                  <a:pt x="19160" y="17628"/>
                  <a:pt x="19247" y="17515"/>
                  <a:pt x="19344" y="17380"/>
                </a:cubicBezTo>
                <a:lnTo>
                  <a:pt x="20175" y="16127"/>
                </a:lnTo>
                <a:cubicBezTo>
                  <a:pt x="20262" y="15986"/>
                  <a:pt x="20332" y="15861"/>
                  <a:pt x="20337" y="15856"/>
                </a:cubicBezTo>
                <a:cubicBezTo>
                  <a:pt x="20342" y="15850"/>
                  <a:pt x="20256" y="15743"/>
                  <a:pt x="20143" y="15624"/>
                </a:cubicBezTo>
                <a:lnTo>
                  <a:pt x="19570" y="14989"/>
                </a:lnTo>
                <a:cubicBezTo>
                  <a:pt x="19462" y="14869"/>
                  <a:pt x="19419" y="14642"/>
                  <a:pt x="19479" y="14491"/>
                </a:cubicBezTo>
                <a:lnTo>
                  <a:pt x="19862" y="13390"/>
                </a:lnTo>
                <a:cubicBezTo>
                  <a:pt x="19910" y="13233"/>
                  <a:pt x="20082" y="13088"/>
                  <a:pt x="20244" y="13072"/>
                </a:cubicBezTo>
                <a:lnTo>
                  <a:pt x="21081" y="12978"/>
                </a:lnTo>
                <a:cubicBezTo>
                  <a:pt x="21243" y="12962"/>
                  <a:pt x="21379" y="12940"/>
                  <a:pt x="21384" y="12929"/>
                </a:cubicBezTo>
                <a:cubicBezTo>
                  <a:pt x="21384" y="12918"/>
                  <a:pt x="21404" y="12784"/>
                  <a:pt x="21431" y="12616"/>
                </a:cubicBezTo>
                <a:lnTo>
                  <a:pt x="21583" y="11072"/>
                </a:lnTo>
                <a:cubicBezTo>
                  <a:pt x="21594" y="10909"/>
                  <a:pt x="21600" y="10767"/>
                  <a:pt x="21600" y="10757"/>
                </a:cubicBezTo>
                <a:cubicBezTo>
                  <a:pt x="21584" y="10757"/>
                  <a:pt x="21460" y="10702"/>
                  <a:pt x="21303" y="10648"/>
                </a:cubicBezTo>
                <a:lnTo>
                  <a:pt x="20477" y="10345"/>
                </a:lnTo>
                <a:cubicBezTo>
                  <a:pt x="20321" y="10291"/>
                  <a:pt x="20180" y="10106"/>
                  <a:pt x="20163" y="9944"/>
                </a:cubicBezTo>
                <a:lnTo>
                  <a:pt x="20013" y="8914"/>
                </a:lnTo>
                <a:cubicBezTo>
                  <a:pt x="19981" y="8752"/>
                  <a:pt x="20067" y="8546"/>
                  <a:pt x="20202" y="8454"/>
                </a:cubicBezTo>
                <a:lnTo>
                  <a:pt x="20926" y="7966"/>
                </a:lnTo>
                <a:cubicBezTo>
                  <a:pt x="21060" y="7874"/>
                  <a:pt x="21174" y="7792"/>
                  <a:pt x="21168" y="7781"/>
                </a:cubicBezTo>
                <a:cubicBezTo>
                  <a:pt x="21168" y="7770"/>
                  <a:pt x="21119" y="7640"/>
                  <a:pt x="21065" y="7483"/>
                </a:cubicBezTo>
                <a:lnTo>
                  <a:pt x="20472" y="6000"/>
                </a:lnTo>
                <a:cubicBezTo>
                  <a:pt x="20402" y="5848"/>
                  <a:pt x="20342" y="5723"/>
                  <a:pt x="20337" y="5712"/>
                </a:cubicBezTo>
                <a:cubicBezTo>
                  <a:pt x="20332" y="5701"/>
                  <a:pt x="20197" y="5717"/>
                  <a:pt x="20035" y="5739"/>
                </a:cubicBezTo>
                <a:lnTo>
                  <a:pt x="19133" y="5858"/>
                </a:lnTo>
                <a:cubicBezTo>
                  <a:pt x="18971" y="5879"/>
                  <a:pt x="18761" y="5788"/>
                  <a:pt x="18674" y="5648"/>
                </a:cubicBezTo>
                <a:lnTo>
                  <a:pt x="18135" y="4899"/>
                </a:lnTo>
                <a:cubicBezTo>
                  <a:pt x="18032" y="4769"/>
                  <a:pt x="18017" y="4548"/>
                  <a:pt x="18093" y="4401"/>
                </a:cubicBezTo>
                <a:lnTo>
                  <a:pt x="18518" y="3609"/>
                </a:lnTo>
                <a:cubicBezTo>
                  <a:pt x="18593" y="3462"/>
                  <a:pt x="18653" y="3338"/>
                  <a:pt x="18647" y="3333"/>
                </a:cubicBezTo>
                <a:cubicBezTo>
                  <a:pt x="18642" y="3327"/>
                  <a:pt x="18540" y="3230"/>
                  <a:pt x="18422" y="3116"/>
                </a:cubicBezTo>
                <a:lnTo>
                  <a:pt x="17186" y="2044"/>
                </a:lnTo>
                <a:cubicBezTo>
                  <a:pt x="17056" y="1941"/>
                  <a:pt x="16943" y="1853"/>
                  <a:pt x="16938" y="1848"/>
                </a:cubicBezTo>
                <a:cubicBezTo>
                  <a:pt x="16932" y="1842"/>
                  <a:pt x="16813" y="1918"/>
                  <a:pt x="16683" y="2010"/>
                </a:cubicBezTo>
                <a:lnTo>
                  <a:pt x="15934" y="2547"/>
                </a:lnTo>
                <a:cubicBezTo>
                  <a:pt x="15800" y="2644"/>
                  <a:pt x="15572" y="2655"/>
                  <a:pt x="15432" y="2574"/>
                </a:cubicBezTo>
                <a:lnTo>
                  <a:pt x="14682" y="2190"/>
                </a:lnTo>
                <a:cubicBezTo>
                  <a:pt x="14531" y="2119"/>
                  <a:pt x="14411" y="1929"/>
                  <a:pt x="14417" y="1761"/>
                </a:cubicBezTo>
                <a:lnTo>
                  <a:pt x="14429" y="840"/>
                </a:lnTo>
                <a:cubicBezTo>
                  <a:pt x="14429" y="677"/>
                  <a:pt x="14428" y="537"/>
                  <a:pt x="14417" y="537"/>
                </a:cubicBezTo>
                <a:cubicBezTo>
                  <a:pt x="14411" y="531"/>
                  <a:pt x="14272" y="494"/>
                  <a:pt x="14115" y="445"/>
                </a:cubicBezTo>
                <a:lnTo>
                  <a:pt x="12508" y="54"/>
                </a:lnTo>
                <a:cubicBezTo>
                  <a:pt x="12346" y="22"/>
                  <a:pt x="12205" y="0"/>
                  <a:pt x="12200" y="0"/>
                </a:cubicBezTo>
                <a:cubicBezTo>
                  <a:pt x="12189" y="0"/>
                  <a:pt x="12125" y="120"/>
                  <a:pt x="12049" y="266"/>
                </a:cubicBezTo>
                <a:lnTo>
                  <a:pt x="11628" y="1096"/>
                </a:lnTo>
                <a:cubicBezTo>
                  <a:pt x="11552" y="1242"/>
                  <a:pt x="11358" y="1355"/>
                  <a:pt x="11196" y="1350"/>
                </a:cubicBezTo>
                <a:lnTo>
                  <a:pt x="10387" y="1350"/>
                </a:lnTo>
                <a:cubicBezTo>
                  <a:pt x="10225" y="1355"/>
                  <a:pt x="10025" y="1242"/>
                  <a:pt x="9955" y="1096"/>
                </a:cubicBezTo>
                <a:lnTo>
                  <a:pt x="9534" y="266"/>
                </a:lnTo>
                <a:cubicBezTo>
                  <a:pt x="9458" y="120"/>
                  <a:pt x="9394" y="0"/>
                  <a:pt x="9384" y="0"/>
                </a:cubicBezTo>
                <a:close/>
                <a:moveTo>
                  <a:pt x="10792" y="5820"/>
                </a:moveTo>
                <a:cubicBezTo>
                  <a:pt x="13533" y="5820"/>
                  <a:pt x="15761" y="8053"/>
                  <a:pt x="15761" y="10811"/>
                </a:cubicBezTo>
                <a:cubicBezTo>
                  <a:pt x="15761" y="13569"/>
                  <a:pt x="13533" y="15801"/>
                  <a:pt x="10792" y="15801"/>
                </a:cubicBezTo>
                <a:cubicBezTo>
                  <a:pt x="8051" y="15801"/>
                  <a:pt x="5822" y="13569"/>
                  <a:pt x="5822" y="10811"/>
                </a:cubicBezTo>
                <a:cubicBezTo>
                  <a:pt x="5822" y="8053"/>
                  <a:pt x="8045" y="5820"/>
                  <a:pt x="10792" y="5820"/>
                </a:cubicBezTo>
                <a:close/>
                <a:moveTo>
                  <a:pt x="10792" y="7592"/>
                </a:moveTo>
                <a:cubicBezTo>
                  <a:pt x="9016" y="7592"/>
                  <a:pt x="7581" y="9033"/>
                  <a:pt x="7581" y="10816"/>
                </a:cubicBezTo>
                <a:cubicBezTo>
                  <a:pt x="7581" y="12593"/>
                  <a:pt x="9016" y="14040"/>
                  <a:pt x="10792" y="14040"/>
                </a:cubicBezTo>
                <a:cubicBezTo>
                  <a:pt x="12567" y="14040"/>
                  <a:pt x="14002" y="12599"/>
                  <a:pt x="14002" y="10816"/>
                </a:cubicBezTo>
                <a:cubicBezTo>
                  <a:pt x="14002" y="9033"/>
                  <a:pt x="12567" y="7592"/>
                  <a:pt x="10792" y="7592"/>
                </a:cubicBezTo>
                <a:close/>
              </a:path>
            </a:pathLst>
          </a:custGeom>
          <a:solidFill>
            <a:srgbClr val="000000"/>
          </a:solidFill>
          <a:ln w="12700">
            <a:miter lim="400000"/>
          </a:ln>
        </p:spPr>
        <p:txBody>
          <a:bodyPr lIns="25400" tIns="25400" rIns="25400" bIns="25400" anchor="ctr"/>
          <a:lstStyle/>
          <a:p>
            <a:pPr algn="ctr" defTabSz="412750" hangingPunct="0">
              <a:defRPr sz="3200">
                <a:solidFill>
                  <a:srgbClr val="FFFFFF"/>
                </a:solidFill>
                <a:latin typeface="Helvetica Neue Medium"/>
                <a:ea typeface="Helvetica Neue Medium"/>
                <a:cs typeface="Helvetica Neue Medium"/>
                <a:sym typeface="Helvetica Neue Medium"/>
              </a:defRPr>
            </a:pPr>
            <a:endParaRPr sz="1600" kern="0">
              <a:solidFill>
                <a:srgbClr val="FFFFFF"/>
              </a:solidFill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08" name="Oval 207">
            <a:extLst>
              <a:ext uri="{FF2B5EF4-FFF2-40B4-BE49-F238E27FC236}">
                <a16:creationId xmlns:a16="http://schemas.microsoft.com/office/drawing/2014/main" id="{FFF6CAAE-AFF7-A96E-762E-BDAF9CC6F4DC}"/>
              </a:ext>
            </a:extLst>
          </p:cNvPr>
          <p:cNvSpPr/>
          <p:nvPr/>
        </p:nvSpPr>
        <p:spPr>
          <a:xfrm>
            <a:off x="13905311" y="21095605"/>
            <a:ext cx="484610" cy="485463"/>
          </a:xfrm>
          <a:prstGeom prst="ellipse">
            <a:avLst/>
          </a:prstGeom>
          <a:noFill/>
          <a:ln w="825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779B2B3-AF8D-5285-4B47-DDAB637037A0}"/>
              </a:ext>
            </a:extLst>
          </p:cNvPr>
          <p:cNvSpPr txBox="1"/>
          <p:nvPr/>
        </p:nvSpPr>
        <p:spPr>
          <a:xfrm>
            <a:off x="22667613" y="22301439"/>
            <a:ext cx="3229154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highlight>
                  <a:srgbClr val="FFFF00"/>
                </a:highlight>
              </a:rPr>
              <a:t>(</a:t>
            </a:r>
            <a:r>
              <a:rPr lang="en-US" sz="4400" i="1" dirty="0" err="1">
                <a:highlight>
                  <a:srgbClr val="FFFF00"/>
                </a:highlight>
              </a:rPr>
              <a:t>FaIR</a:t>
            </a:r>
            <a:r>
              <a:rPr lang="en-US" sz="4400" i="1" dirty="0">
                <a:highlight>
                  <a:srgbClr val="FFFF00"/>
                </a:highlight>
              </a:rPr>
              <a:t> used within this – how??)</a:t>
            </a:r>
          </a:p>
        </p:txBody>
      </p:sp>
      <p:pic>
        <p:nvPicPr>
          <p:cNvPr id="81" name="Picture 80" descr="A white board with writing on it&#10;&#10;Description automatically generated">
            <a:extLst>
              <a:ext uri="{FF2B5EF4-FFF2-40B4-BE49-F238E27FC236}">
                <a16:creationId xmlns:a16="http://schemas.microsoft.com/office/drawing/2014/main" id="{98CC8540-500B-A085-1B66-EFAC805052D0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1143" t="24028" r="9539" b="21729"/>
          <a:stretch/>
        </p:blipFill>
        <p:spPr>
          <a:xfrm rot="5400000">
            <a:off x="22219278" y="11562058"/>
            <a:ext cx="27403706" cy="12481558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B86EF86F-4572-62F8-7B74-BACD840C11F4}"/>
              </a:ext>
            </a:extLst>
          </p:cNvPr>
          <p:cNvSpPr/>
          <p:nvPr/>
        </p:nvSpPr>
        <p:spPr>
          <a:xfrm>
            <a:off x="32461199" y="20281112"/>
            <a:ext cx="4903028" cy="1846145"/>
          </a:xfrm>
          <a:prstGeom prst="rect">
            <a:avLst/>
          </a:prstGeom>
          <a:solidFill>
            <a:srgbClr val="AAABA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>
            <a:extLst>
              <a:ext uri="{FF2B5EF4-FFF2-40B4-BE49-F238E27FC236}">
                <a16:creationId xmlns:a16="http://schemas.microsoft.com/office/drawing/2014/main" id="{9751C40A-99AC-EFDE-CE12-94CE37DF9E40}"/>
              </a:ext>
            </a:extLst>
          </p:cNvPr>
          <p:cNvSpPr/>
          <p:nvPr/>
        </p:nvSpPr>
        <p:spPr>
          <a:xfrm>
            <a:off x="37673874" y="24090233"/>
            <a:ext cx="3974124" cy="3023151"/>
          </a:xfrm>
          <a:prstGeom prst="rect">
            <a:avLst/>
          </a:prstGeom>
          <a:solidFill>
            <a:srgbClr val="9B9C9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Freeform 116">
            <a:extLst>
              <a:ext uri="{FF2B5EF4-FFF2-40B4-BE49-F238E27FC236}">
                <a16:creationId xmlns:a16="http://schemas.microsoft.com/office/drawing/2014/main" id="{C3E6FCF3-C5DA-0F80-4A35-D47DBA09EDDA}"/>
              </a:ext>
            </a:extLst>
          </p:cNvPr>
          <p:cNvSpPr/>
          <p:nvPr/>
        </p:nvSpPr>
        <p:spPr>
          <a:xfrm>
            <a:off x="35676615" y="26266617"/>
            <a:ext cx="5189229" cy="1518939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Freeform 118">
            <a:extLst>
              <a:ext uri="{FF2B5EF4-FFF2-40B4-BE49-F238E27FC236}">
                <a16:creationId xmlns:a16="http://schemas.microsoft.com/office/drawing/2014/main" id="{93CCC51C-6CF9-BEF2-0A2A-4ADEDA86AFCA}"/>
              </a:ext>
            </a:extLst>
          </p:cNvPr>
          <p:cNvSpPr/>
          <p:nvPr/>
        </p:nvSpPr>
        <p:spPr>
          <a:xfrm>
            <a:off x="38472418" y="25886706"/>
            <a:ext cx="2312761" cy="1898850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chemeClr val="bg1">
              <a:lumMod val="75000"/>
              <a:alpha val="7851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5" name="Freeform 234">
            <a:extLst>
              <a:ext uri="{FF2B5EF4-FFF2-40B4-BE49-F238E27FC236}">
                <a16:creationId xmlns:a16="http://schemas.microsoft.com/office/drawing/2014/main" id="{57A9AFF4-2B5B-F7F6-A5FA-A554DF20F1EF}"/>
              </a:ext>
            </a:extLst>
          </p:cNvPr>
          <p:cNvSpPr/>
          <p:nvPr/>
        </p:nvSpPr>
        <p:spPr>
          <a:xfrm>
            <a:off x="38510861" y="25360655"/>
            <a:ext cx="1313391" cy="2413311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C00000">
              <a:alpha val="3969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2" name="Straight Connector 241">
            <a:extLst>
              <a:ext uri="{FF2B5EF4-FFF2-40B4-BE49-F238E27FC236}">
                <a16:creationId xmlns:a16="http://schemas.microsoft.com/office/drawing/2014/main" id="{E4A687EE-873D-98E9-287F-348F601C9313}"/>
              </a:ext>
            </a:extLst>
          </p:cNvPr>
          <p:cNvCxnSpPr>
            <a:cxnSpLocks/>
          </p:cNvCxnSpPr>
          <p:nvPr/>
        </p:nvCxnSpPr>
        <p:spPr>
          <a:xfrm flipV="1">
            <a:off x="22931052" y="8628982"/>
            <a:ext cx="6423832" cy="1260233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104" name="Picture 103" descr="A black letter on a white background&#10;&#10;Description automatically generated">
            <a:extLst>
              <a:ext uri="{FF2B5EF4-FFF2-40B4-BE49-F238E27FC236}">
                <a16:creationId xmlns:a16="http://schemas.microsoft.com/office/drawing/2014/main" id="{BA9B9F72-9927-37D3-E7B6-3B2C7EDB6F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824866" y="18409811"/>
            <a:ext cx="9078722" cy="2234162"/>
          </a:xfrm>
          <a:prstGeom prst="rect">
            <a:avLst/>
          </a:prstGeom>
        </p:spPr>
      </p:pic>
      <p:sp>
        <p:nvSpPr>
          <p:cNvPr id="244" name="TextBox 243">
            <a:extLst>
              <a:ext uri="{FF2B5EF4-FFF2-40B4-BE49-F238E27FC236}">
                <a16:creationId xmlns:a16="http://schemas.microsoft.com/office/drawing/2014/main" id="{C5C5AF32-3414-03ED-2CE8-EDDE9D1D7F52}"/>
              </a:ext>
            </a:extLst>
          </p:cNvPr>
          <p:cNvSpPr txBox="1"/>
          <p:nvPr/>
        </p:nvSpPr>
        <p:spPr>
          <a:xfrm>
            <a:off x="14802189" y="189511"/>
            <a:ext cx="6510115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i="1" u="sng" dirty="0"/>
              <a:t>Dynamics</a:t>
            </a:r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DBEFFDE6-F015-AA7D-5BEE-3D979BA6E46D}"/>
              </a:ext>
            </a:extLst>
          </p:cNvPr>
          <p:cNvSpPr txBox="1"/>
          <p:nvPr/>
        </p:nvSpPr>
        <p:spPr>
          <a:xfrm>
            <a:off x="32824866" y="189511"/>
            <a:ext cx="6000169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600" i="1" u="sng" dirty="0"/>
              <a:t>Statistics</a:t>
            </a:r>
          </a:p>
        </p:txBody>
      </p:sp>
      <p:cxnSp>
        <p:nvCxnSpPr>
          <p:cNvPr id="267" name="Straight Connector 266">
            <a:extLst>
              <a:ext uri="{FF2B5EF4-FFF2-40B4-BE49-F238E27FC236}">
                <a16:creationId xmlns:a16="http://schemas.microsoft.com/office/drawing/2014/main" id="{090F071F-BFCF-2A5E-1CA2-97542981BAFA}"/>
              </a:ext>
            </a:extLst>
          </p:cNvPr>
          <p:cNvCxnSpPr>
            <a:cxnSpLocks/>
          </p:cNvCxnSpPr>
          <p:nvPr/>
        </p:nvCxnSpPr>
        <p:spPr>
          <a:xfrm>
            <a:off x="23034688" y="3877956"/>
            <a:ext cx="6998317" cy="18192474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9" name="Straight Connector 268">
            <a:extLst>
              <a:ext uri="{FF2B5EF4-FFF2-40B4-BE49-F238E27FC236}">
                <a16:creationId xmlns:a16="http://schemas.microsoft.com/office/drawing/2014/main" id="{A3EFC021-C4BB-AE39-DE26-E87495CB54C4}"/>
              </a:ext>
            </a:extLst>
          </p:cNvPr>
          <p:cNvCxnSpPr>
            <a:cxnSpLocks/>
          </p:cNvCxnSpPr>
          <p:nvPr/>
        </p:nvCxnSpPr>
        <p:spPr>
          <a:xfrm flipV="1">
            <a:off x="22562679" y="14148476"/>
            <a:ext cx="7797166" cy="1597193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1" name="Straight Connector 270">
            <a:extLst>
              <a:ext uri="{FF2B5EF4-FFF2-40B4-BE49-F238E27FC236}">
                <a16:creationId xmlns:a16="http://schemas.microsoft.com/office/drawing/2014/main" id="{A4C89352-3366-7EAF-2F06-46287AC9A33A}"/>
              </a:ext>
            </a:extLst>
          </p:cNvPr>
          <p:cNvCxnSpPr>
            <a:cxnSpLocks/>
          </p:cNvCxnSpPr>
          <p:nvPr/>
        </p:nvCxnSpPr>
        <p:spPr>
          <a:xfrm flipV="1">
            <a:off x="22523926" y="22331109"/>
            <a:ext cx="7621089" cy="2771970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3" name="Straight Connector 272">
            <a:extLst>
              <a:ext uri="{FF2B5EF4-FFF2-40B4-BE49-F238E27FC236}">
                <a16:creationId xmlns:a16="http://schemas.microsoft.com/office/drawing/2014/main" id="{CC6102B5-0462-40B9-B1CD-2C90E99A6D2E}"/>
              </a:ext>
            </a:extLst>
          </p:cNvPr>
          <p:cNvCxnSpPr>
            <a:cxnSpLocks/>
          </p:cNvCxnSpPr>
          <p:nvPr/>
        </p:nvCxnSpPr>
        <p:spPr>
          <a:xfrm flipV="1">
            <a:off x="23356181" y="28022051"/>
            <a:ext cx="7523389" cy="1612752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4" name="Straight Connector 273">
            <a:extLst>
              <a:ext uri="{FF2B5EF4-FFF2-40B4-BE49-F238E27FC236}">
                <a16:creationId xmlns:a16="http://schemas.microsoft.com/office/drawing/2014/main" id="{4DAA46BB-8A13-ED9B-89B0-89B3025C3CB0}"/>
              </a:ext>
            </a:extLst>
          </p:cNvPr>
          <p:cNvCxnSpPr>
            <a:cxnSpLocks/>
          </p:cNvCxnSpPr>
          <p:nvPr/>
        </p:nvCxnSpPr>
        <p:spPr>
          <a:xfrm flipV="1">
            <a:off x="23419761" y="22791635"/>
            <a:ext cx="6754657" cy="6612159"/>
          </a:xfrm>
          <a:prstGeom prst="line">
            <a:avLst/>
          </a:prstGeom>
          <a:ln w="63500">
            <a:solidFill>
              <a:schemeClr val="accent6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6" name="TextBox 275">
            <a:extLst>
              <a:ext uri="{FF2B5EF4-FFF2-40B4-BE49-F238E27FC236}">
                <a16:creationId xmlns:a16="http://schemas.microsoft.com/office/drawing/2014/main" id="{204F9FC0-C118-9B93-E99E-2AB0F9D3B039}"/>
              </a:ext>
            </a:extLst>
          </p:cNvPr>
          <p:cNvSpPr txBox="1"/>
          <p:nvPr/>
        </p:nvSpPr>
        <p:spPr>
          <a:xfrm>
            <a:off x="25318012" y="26034344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ROF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CEF7A41D-F7DB-118E-4F41-0E2CC5BBD379}"/>
              </a:ext>
            </a:extLst>
          </p:cNvPr>
          <p:cNvSpPr txBox="1"/>
          <p:nvPr/>
        </p:nvSpPr>
        <p:spPr>
          <a:xfrm>
            <a:off x="25961124" y="28724484"/>
            <a:ext cx="36548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0" dirty="0"/>
              <a:t>KCC</a:t>
            </a:r>
          </a:p>
        </p:txBody>
      </p:sp>
      <p:pic>
        <p:nvPicPr>
          <p:cNvPr id="280" name="Graphic 279">
            <a:extLst>
              <a:ext uri="{FF2B5EF4-FFF2-40B4-BE49-F238E27FC236}">
                <a16:creationId xmlns:a16="http://schemas.microsoft.com/office/drawing/2014/main" id="{83D161E3-8F68-EB12-BE36-D14A5E3A909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rcRect l="12633" t="30690" r="19184" b="18811"/>
          <a:stretch/>
        </p:blipFill>
        <p:spPr>
          <a:xfrm rot="2399908">
            <a:off x="35619584" y="10566656"/>
            <a:ext cx="4371733" cy="4581890"/>
          </a:xfrm>
          <a:prstGeom prst="rect">
            <a:avLst/>
          </a:prstGeom>
        </p:spPr>
      </p:pic>
      <p:sp>
        <p:nvSpPr>
          <p:cNvPr id="304" name="Rectangle 303">
            <a:extLst>
              <a:ext uri="{FF2B5EF4-FFF2-40B4-BE49-F238E27FC236}">
                <a16:creationId xmlns:a16="http://schemas.microsoft.com/office/drawing/2014/main" id="{CB935254-798F-A183-1BB2-812374AED7A4}"/>
              </a:ext>
            </a:extLst>
          </p:cNvPr>
          <p:cNvSpPr/>
          <p:nvPr/>
        </p:nvSpPr>
        <p:spPr>
          <a:xfrm>
            <a:off x="34963051" y="5763939"/>
            <a:ext cx="3974124" cy="3023151"/>
          </a:xfrm>
          <a:prstGeom prst="rect">
            <a:avLst/>
          </a:prstGeom>
          <a:solidFill>
            <a:srgbClr val="BBBBB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1" name="Freeform 280">
            <a:extLst>
              <a:ext uri="{FF2B5EF4-FFF2-40B4-BE49-F238E27FC236}">
                <a16:creationId xmlns:a16="http://schemas.microsoft.com/office/drawing/2014/main" id="{5B194841-ABA0-AC51-B770-2EA6B9231E42}"/>
              </a:ext>
            </a:extLst>
          </p:cNvPr>
          <p:cNvSpPr/>
          <p:nvPr/>
        </p:nvSpPr>
        <p:spPr>
          <a:xfrm>
            <a:off x="35990676" y="4634802"/>
            <a:ext cx="2248007" cy="65801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2" name="Straight Arrow Connector 281">
            <a:extLst>
              <a:ext uri="{FF2B5EF4-FFF2-40B4-BE49-F238E27FC236}">
                <a16:creationId xmlns:a16="http://schemas.microsoft.com/office/drawing/2014/main" id="{4A4240EE-4E5E-D2F1-48D7-75958D4040C4}"/>
              </a:ext>
            </a:extLst>
          </p:cNvPr>
          <p:cNvCxnSpPr>
            <a:cxnSpLocks/>
          </p:cNvCxnSpPr>
          <p:nvPr/>
        </p:nvCxnSpPr>
        <p:spPr>
          <a:xfrm>
            <a:off x="35933837" y="5292816"/>
            <a:ext cx="2608118" cy="0"/>
          </a:xfrm>
          <a:prstGeom prst="straightConnector1">
            <a:avLst/>
          </a:prstGeom>
          <a:ln w="8255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3" name="Freeform 282">
            <a:extLst>
              <a:ext uri="{FF2B5EF4-FFF2-40B4-BE49-F238E27FC236}">
                <a16:creationId xmlns:a16="http://schemas.microsoft.com/office/drawing/2014/main" id="{DB49EF8D-20F8-1F26-FFD1-40EDCE3A67B9}"/>
              </a:ext>
            </a:extLst>
          </p:cNvPr>
          <p:cNvSpPr/>
          <p:nvPr/>
        </p:nvSpPr>
        <p:spPr>
          <a:xfrm>
            <a:off x="39430100" y="5751029"/>
            <a:ext cx="2248007" cy="65801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4" name="Straight Arrow Connector 283">
            <a:extLst>
              <a:ext uri="{FF2B5EF4-FFF2-40B4-BE49-F238E27FC236}">
                <a16:creationId xmlns:a16="http://schemas.microsoft.com/office/drawing/2014/main" id="{3553FF52-C926-88E1-F7EE-B8C176DB438F}"/>
              </a:ext>
            </a:extLst>
          </p:cNvPr>
          <p:cNvCxnSpPr>
            <a:cxnSpLocks/>
          </p:cNvCxnSpPr>
          <p:nvPr/>
        </p:nvCxnSpPr>
        <p:spPr>
          <a:xfrm>
            <a:off x="39373261" y="6409043"/>
            <a:ext cx="2608118" cy="0"/>
          </a:xfrm>
          <a:prstGeom prst="straightConnector1">
            <a:avLst/>
          </a:prstGeom>
          <a:ln w="8255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Freeform 284">
            <a:extLst>
              <a:ext uri="{FF2B5EF4-FFF2-40B4-BE49-F238E27FC236}">
                <a16:creationId xmlns:a16="http://schemas.microsoft.com/office/drawing/2014/main" id="{1D29EFC7-8D1D-2BEE-4006-BB5AD8630228}"/>
              </a:ext>
            </a:extLst>
          </p:cNvPr>
          <p:cNvSpPr/>
          <p:nvPr/>
        </p:nvSpPr>
        <p:spPr>
          <a:xfrm>
            <a:off x="40595539" y="5586449"/>
            <a:ext cx="1001903" cy="822594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chemeClr val="bg1">
              <a:lumMod val="75000"/>
              <a:alpha val="78516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6" name="Freeform 285">
            <a:extLst>
              <a:ext uri="{FF2B5EF4-FFF2-40B4-BE49-F238E27FC236}">
                <a16:creationId xmlns:a16="http://schemas.microsoft.com/office/drawing/2014/main" id="{7A712818-EAD5-1E65-2383-E16C2B208421}"/>
              </a:ext>
            </a:extLst>
          </p:cNvPr>
          <p:cNvSpPr/>
          <p:nvPr/>
        </p:nvSpPr>
        <p:spPr>
          <a:xfrm>
            <a:off x="37002786" y="7189308"/>
            <a:ext cx="1037968" cy="1126572"/>
          </a:xfrm>
          <a:custGeom>
            <a:avLst/>
            <a:gdLst>
              <a:gd name="connsiteX0" fmla="*/ 70802 w 2248007"/>
              <a:gd name="connsiteY0" fmla="*/ 655311 h 658014"/>
              <a:gd name="connsiteX1" fmla="*/ 509286 w 2248007"/>
              <a:gd name="connsiteY1" fmla="*/ 585796 h 658014"/>
              <a:gd name="connsiteX2" fmla="*/ 744570 w 2248007"/>
              <a:gd name="connsiteY2" fmla="*/ 350511 h 658014"/>
              <a:gd name="connsiteX3" fmla="*/ 1001244 w 2248007"/>
              <a:gd name="connsiteY3" fmla="*/ 51059 h 658014"/>
              <a:gd name="connsiteX4" fmla="*/ 1167012 w 2248007"/>
              <a:gd name="connsiteY4" fmla="*/ 2932 h 658014"/>
              <a:gd name="connsiteX5" fmla="*/ 1338128 w 2248007"/>
              <a:gd name="connsiteY5" fmla="*/ 83143 h 658014"/>
              <a:gd name="connsiteX6" fmla="*/ 1653623 w 2248007"/>
              <a:gd name="connsiteY6" fmla="*/ 446764 h 658014"/>
              <a:gd name="connsiteX7" fmla="*/ 1883560 w 2248007"/>
              <a:gd name="connsiteY7" fmla="*/ 591143 h 658014"/>
              <a:gd name="connsiteX8" fmla="*/ 2150928 w 2248007"/>
              <a:gd name="connsiteY8" fmla="*/ 639269 h 658014"/>
              <a:gd name="connsiteX9" fmla="*/ 70802 w 2248007"/>
              <a:gd name="connsiteY9" fmla="*/ 655311 h 6580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248007" h="658014">
                <a:moveTo>
                  <a:pt x="70802" y="655311"/>
                </a:moveTo>
                <a:cubicBezTo>
                  <a:pt x="-202805" y="646399"/>
                  <a:pt x="396991" y="636596"/>
                  <a:pt x="509286" y="585796"/>
                </a:cubicBezTo>
                <a:cubicBezTo>
                  <a:pt x="621581" y="534996"/>
                  <a:pt x="662577" y="439634"/>
                  <a:pt x="744570" y="350511"/>
                </a:cubicBezTo>
                <a:cubicBezTo>
                  <a:pt x="826563" y="261388"/>
                  <a:pt x="930837" y="108989"/>
                  <a:pt x="1001244" y="51059"/>
                </a:cubicBezTo>
                <a:cubicBezTo>
                  <a:pt x="1071651" y="-6871"/>
                  <a:pt x="1110865" y="-2415"/>
                  <a:pt x="1167012" y="2932"/>
                </a:cubicBezTo>
                <a:cubicBezTo>
                  <a:pt x="1223159" y="8279"/>
                  <a:pt x="1257026" y="9171"/>
                  <a:pt x="1338128" y="83143"/>
                </a:cubicBezTo>
                <a:cubicBezTo>
                  <a:pt x="1419230" y="157115"/>
                  <a:pt x="1562718" y="362097"/>
                  <a:pt x="1653623" y="446764"/>
                </a:cubicBezTo>
                <a:cubicBezTo>
                  <a:pt x="1744528" y="531431"/>
                  <a:pt x="1800676" y="559059"/>
                  <a:pt x="1883560" y="591143"/>
                </a:cubicBezTo>
                <a:cubicBezTo>
                  <a:pt x="1966444" y="623227"/>
                  <a:pt x="2451272" y="629466"/>
                  <a:pt x="2150928" y="639269"/>
                </a:cubicBezTo>
                <a:cubicBezTo>
                  <a:pt x="1850584" y="649072"/>
                  <a:pt x="344409" y="664223"/>
                  <a:pt x="70802" y="655311"/>
                </a:cubicBezTo>
                <a:close/>
              </a:path>
            </a:pathLst>
          </a:cu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7" name="Straight Arrow Connector 286">
            <a:extLst>
              <a:ext uri="{FF2B5EF4-FFF2-40B4-BE49-F238E27FC236}">
                <a16:creationId xmlns:a16="http://schemas.microsoft.com/office/drawing/2014/main" id="{C80ECF4D-F82E-5118-7809-2EFCECA42824}"/>
              </a:ext>
            </a:extLst>
          </p:cNvPr>
          <p:cNvCxnSpPr>
            <a:cxnSpLocks/>
          </p:cNvCxnSpPr>
          <p:nvPr/>
        </p:nvCxnSpPr>
        <p:spPr>
          <a:xfrm>
            <a:off x="36032712" y="8315879"/>
            <a:ext cx="2608118" cy="0"/>
          </a:xfrm>
          <a:prstGeom prst="straightConnector1">
            <a:avLst/>
          </a:prstGeom>
          <a:ln w="82550">
            <a:gradFill>
              <a:gsLst>
                <a:gs pos="0">
                  <a:srgbClr val="0070C0"/>
                </a:gs>
                <a:gs pos="100000">
                  <a:srgbClr val="FF0000"/>
                </a:gs>
              </a:gsLst>
              <a:lin ang="0" scaled="0"/>
            </a:gra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Bent Arrow 287">
            <a:extLst>
              <a:ext uri="{FF2B5EF4-FFF2-40B4-BE49-F238E27FC236}">
                <a16:creationId xmlns:a16="http://schemas.microsoft.com/office/drawing/2014/main" id="{B7668384-F7D3-98AE-592C-B6401FAB0073}"/>
              </a:ext>
            </a:extLst>
          </p:cNvPr>
          <p:cNvSpPr/>
          <p:nvPr/>
        </p:nvSpPr>
        <p:spPr>
          <a:xfrm rot="18900000">
            <a:off x="35195303" y="5527790"/>
            <a:ext cx="1468473" cy="1864451"/>
          </a:xfrm>
          <a:prstGeom prst="bentArrow">
            <a:avLst>
              <a:gd name="adj1" fmla="val 16868"/>
              <a:gd name="adj2" fmla="val 19579"/>
              <a:gd name="adj3" fmla="val 27710"/>
              <a:gd name="adj4" fmla="val 43750"/>
            </a:avLst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89" name="Bent Arrow 288">
            <a:extLst>
              <a:ext uri="{FF2B5EF4-FFF2-40B4-BE49-F238E27FC236}">
                <a16:creationId xmlns:a16="http://schemas.microsoft.com/office/drawing/2014/main" id="{DDB617D3-CE25-6B71-8CDE-41744AE0C8C6}"/>
              </a:ext>
            </a:extLst>
          </p:cNvPr>
          <p:cNvSpPr/>
          <p:nvPr/>
        </p:nvSpPr>
        <p:spPr>
          <a:xfrm rot="10800000">
            <a:off x="38365365" y="6552098"/>
            <a:ext cx="1719588" cy="1318740"/>
          </a:xfrm>
          <a:prstGeom prst="bentArrow">
            <a:avLst>
              <a:gd name="adj1" fmla="val 18592"/>
              <a:gd name="adj2" fmla="val 25000"/>
              <a:gd name="adj3" fmla="val 25000"/>
              <a:gd name="adj4" fmla="val 43750"/>
            </a:avLst>
          </a:prstGeom>
          <a:solidFill>
            <a:srgbClr val="92D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0" name="Bent Arrow 289">
            <a:extLst>
              <a:ext uri="{FF2B5EF4-FFF2-40B4-BE49-F238E27FC236}">
                <a16:creationId xmlns:a16="http://schemas.microsoft.com/office/drawing/2014/main" id="{4EFC9A02-063A-0FD9-5F47-960EF9A9BA2E}"/>
              </a:ext>
            </a:extLst>
          </p:cNvPr>
          <p:cNvSpPr/>
          <p:nvPr/>
        </p:nvSpPr>
        <p:spPr>
          <a:xfrm rot="5079891">
            <a:off x="38909768" y="4615798"/>
            <a:ext cx="1014114" cy="1380381"/>
          </a:xfrm>
          <a:prstGeom prst="bentArrow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92" name="Straight Connector 291">
            <a:extLst>
              <a:ext uri="{FF2B5EF4-FFF2-40B4-BE49-F238E27FC236}">
                <a16:creationId xmlns:a16="http://schemas.microsoft.com/office/drawing/2014/main" id="{462DDD78-AEB3-05F4-6824-6F64FF0AA7EB}"/>
              </a:ext>
            </a:extLst>
          </p:cNvPr>
          <p:cNvCxnSpPr>
            <a:cxnSpLocks/>
          </p:cNvCxnSpPr>
          <p:nvPr/>
        </p:nvCxnSpPr>
        <p:spPr>
          <a:xfrm>
            <a:off x="37107907" y="5161729"/>
            <a:ext cx="0" cy="474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3" name="Picture 29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13418769-39F8-836E-C5F9-8B7849C8BEB0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t="21492" r="90123" b="70834"/>
          <a:stretch/>
        </p:blipFill>
        <p:spPr>
          <a:xfrm>
            <a:off x="36627659" y="5729241"/>
            <a:ext cx="924042" cy="420842"/>
          </a:xfrm>
          <a:prstGeom prst="rect">
            <a:avLst/>
          </a:prstGeom>
        </p:spPr>
      </p:pic>
      <p:cxnSp>
        <p:nvCxnSpPr>
          <p:cNvPr id="294" name="Straight Connector 293">
            <a:extLst>
              <a:ext uri="{FF2B5EF4-FFF2-40B4-BE49-F238E27FC236}">
                <a16:creationId xmlns:a16="http://schemas.microsoft.com/office/drawing/2014/main" id="{F5A46594-A778-3C37-0321-FB24C38F72B5}"/>
              </a:ext>
            </a:extLst>
          </p:cNvPr>
          <p:cNvCxnSpPr>
            <a:cxnSpLocks/>
          </p:cNvCxnSpPr>
          <p:nvPr/>
        </p:nvCxnSpPr>
        <p:spPr>
          <a:xfrm>
            <a:off x="41118195" y="6460015"/>
            <a:ext cx="0" cy="474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Straight Connector 294">
            <a:extLst>
              <a:ext uri="{FF2B5EF4-FFF2-40B4-BE49-F238E27FC236}">
                <a16:creationId xmlns:a16="http://schemas.microsoft.com/office/drawing/2014/main" id="{82E01E67-2E2D-A01B-7470-A13065B64813}"/>
              </a:ext>
            </a:extLst>
          </p:cNvPr>
          <p:cNvCxnSpPr>
            <a:cxnSpLocks/>
          </p:cNvCxnSpPr>
          <p:nvPr/>
        </p:nvCxnSpPr>
        <p:spPr>
          <a:xfrm>
            <a:off x="40554103" y="6553327"/>
            <a:ext cx="542387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8" name="Picture 297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C91F94EC-562F-54F8-6777-4007A09EF112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433" t="45351" r="90325" b="49055"/>
          <a:stretch/>
        </p:blipFill>
        <p:spPr>
          <a:xfrm>
            <a:off x="40576725" y="6588293"/>
            <a:ext cx="396834" cy="306820"/>
          </a:xfrm>
          <a:prstGeom prst="rect">
            <a:avLst/>
          </a:prstGeom>
        </p:spPr>
      </p:pic>
      <p:pic>
        <p:nvPicPr>
          <p:cNvPr id="299" name="Picture 298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E56DFA56-B3DA-7CC5-8432-29ECE16F0D2E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12109" t="45555" r="84799" b="48289"/>
          <a:stretch/>
        </p:blipFill>
        <p:spPr>
          <a:xfrm>
            <a:off x="40944100" y="6930078"/>
            <a:ext cx="289271" cy="337570"/>
          </a:xfrm>
          <a:prstGeom prst="rect">
            <a:avLst/>
          </a:prstGeom>
        </p:spPr>
      </p:pic>
      <p:cxnSp>
        <p:nvCxnSpPr>
          <p:cNvPr id="302" name="Straight Connector 301">
            <a:extLst>
              <a:ext uri="{FF2B5EF4-FFF2-40B4-BE49-F238E27FC236}">
                <a16:creationId xmlns:a16="http://schemas.microsoft.com/office/drawing/2014/main" id="{80764B11-F4DC-1B71-B8E8-5BFF970463CE}"/>
              </a:ext>
            </a:extLst>
          </p:cNvPr>
          <p:cNvCxnSpPr>
            <a:cxnSpLocks/>
          </p:cNvCxnSpPr>
          <p:nvPr/>
        </p:nvCxnSpPr>
        <p:spPr>
          <a:xfrm>
            <a:off x="37523260" y="8268028"/>
            <a:ext cx="0" cy="47427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3" name="Picture 302" descr="A white background with black text&#10;&#10;Description automatically generated">
            <a:extLst>
              <a:ext uri="{FF2B5EF4-FFF2-40B4-BE49-F238E27FC236}">
                <a16:creationId xmlns:a16="http://schemas.microsoft.com/office/drawing/2014/main" id="{727DDE2E-AF45-CC2C-E8D2-C12F374DF6F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4322" t="78590" r="90545" b="14568"/>
          <a:stretch/>
        </p:blipFill>
        <p:spPr>
          <a:xfrm>
            <a:off x="37237896" y="8797680"/>
            <a:ext cx="480244" cy="375218"/>
          </a:xfrm>
          <a:prstGeom prst="rect">
            <a:avLst/>
          </a:prstGeom>
        </p:spPr>
      </p:pic>
      <p:cxnSp>
        <p:nvCxnSpPr>
          <p:cNvPr id="312" name="Straight Connector 311">
            <a:extLst>
              <a:ext uri="{FF2B5EF4-FFF2-40B4-BE49-F238E27FC236}">
                <a16:creationId xmlns:a16="http://schemas.microsoft.com/office/drawing/2014/main" id="{D5C7984A-13FF-030A-8858-860E617CD700}"/>
              </a:ext>
            </a:extLst>
          </p:cNvPr>
          <p:cNvCxnSpPr>
            <a:cxnSpLocks/>
          </p:cNvCxnSpPr>
          <p:nvPr/>
        </p:nvCxnSpPr>
        <p:spPr>
          <a:xfrm flipV="1">
            <a:off x="31868247" y="20672640"/>
            <a:ext cx="4344669" cy="3277412"/>
          </a:xfrm>
          <a:prstGeom prst="line">
            <a:avLst/>
          </a:prstGeom>
          <a:ln w="63500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4" name="Straight Connector 313">
            <a:extLst>
              <a:ext uri="{FF2B5EF4-FFF2-40B4-BE49-F238E27FC236}">
                <a16:creationId xmlns:a16="http://schemas.microsoft.com/office/drawing/2014/main" id="{38BEC364-C8F8-8126-ECB1-D3F2AEFE6FCC}"/>
              </a:ext>
            </a:extLst>
          </p:cNvPr>
          <p:cNvCxnSpPr>
            <a:cxnSpLocks/>
          </p:cNvCxnSpPr>
          <p:nvPr/>
        </p:nvCxnSpPr>
        <p:spPr>
          <a:xfrm flipV="1">
            <a:off x="32475413" y="24967218"/>
            <a:ext cx="1905136" cy="4619763"/>
          </a:xfrm>
          <a:prstGeom prst="line">
            <a:avLst/>
          </a:prstGeom>
          <a:ln w="190500">
            <a:solidFill>
              <a:schemeClr val="accent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6" name="Straight Connector 315">
            <a:extLst>
              <a:ext uri="{FF2B5EF4-FFF2-40B4-BE49-F238E27FC236}">
                <a16:creationId xmlns:a16="http://schemas.microsoft.com/office/drawing/2014/main" id="{3BC5E61D-6D9E-9246-E1D5-A358E325C094}"/>
              </a:ext>
            </a:extLst>
          </p:cNvPr>
          <p:cNvCxnSpPr>
            <a:cxnSpLocks/>
          </p:cNvCxnSpPr>
          <p:nvPr/>
        </p:nvCxnSpPr>
        <p:spPr>
          <a:xfrm flipV="1">
            <a:off x="33083460" y="25601808"/>
            <a:ext cx="2741490" cy="4136972"/>
          </a:xfrm>
          <a:prstGeom prst="line">
            <a:avLst/>
          </a:prstGeom>
          <a:ln w="190500">
            <a:solidFill>
              <a:srgbClr val="C0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8" name="Oval 317">
            <a:extLst>
              <a:ext uri="{FF2B5EF4-FFF2-40B4-BE49-F238E27FC236}">
                <a16:creationId xmlns:a16="http://schemas.microsoft.com/office/drawing/2014/main" id="{5A2E0CEB-5173-0E09-91AB-0C7D5F6F2FC8}"/>
              </a:ext>
            </a:extLst>
          </p:cNvPr>
          <p:cNvSpPr/>
          <p:nvPr/>
        </p:nvSpPr>
        <p:spPr>
          <a:xfrm flipH="1">
            <a:off x="35366837" y="22070430"/>
            <a:ext cx="50924" cy="2252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9" name="Oval 318">
            <a:extLst>
              <a:ext uri="{FF2B5EF4-FFF2-40B4-BE49-F238E27FC236}">
                <a16:creationId xmlns:a16="http://schemas.microsoft.com/office/drawing/2014/main" id="{F96BD556-ADE6-8B3F-DB63-B7A457525A73}"/>
              </a:ext>
            </a:extLst>
          </p:cNvPr>
          <p:cNvSpPr/>
          <p:nvPr/>
        </p:nvSpPr>
        <p:spPr>
          <a:xfrm flipH="1">
            <a:off x="33890453" y="21551314"/>
            <a:ext cx="50924" cy="2252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0" name="Oval 319">
            <a:extLst>
              <a:ext uri="{FF2B5EF4-FFF2-40B4-BE49-F238E27FC236}">
                <a16:creationId xmlns:a16="http://schemas.microsoft.com/office/drawing/2014/main" id="{DF88C248-1B04-9000-49F0-C1248A745FB0}"/>
              </a:ext>
            </a:extLst>
          </p:cNvPr>
          <p:cNvSpPr/>
          <p:nvPr/>
        </p:nvSpPr>
        <p:spPr>
          <a:xfrm flipH="1">
            <a:off x="34821527" y="20903610"/>
            <a:ext cx="50924" cy="225299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715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3">
            <a:extLst>
              <a:ext uri="{FF2B5EF4-FFF2-40B4-BE49-F238E27FC236}">
                <a16:creationId xmlns:a16="http://schemas.microsoft.com/office/drawing/2014/main" id="{2BC32435-EABA-DFF8-FCA0-C0A9B81948A6}"/>
              </a:ext>
            </a:extLst>
          </p:cNvPr>
          <p:cNvSpPr/>
          <p:nvPr/>
        </p:nvSpPr>
        <p:spPr>
          <a:xfrm flipV="1">
            <a:off x="9107471" y="6481364"/>
            <a:ext cx="4333095" cy="13166237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12309 w 768341"/>
              <a:gd name="connsiteY0" fmla="*/ 2713398 h 2714141"/>
              <a:gd name="connsiteX1" fmla="*/ 16258 w 768341"/>
              <a:gd name="connsiteY1" fmla="*/ 1245696 h 2714141"/>
              <a:gd name="connsiteX2" fmla="*/ 768341 w 768341"/>
              <a:gd name="connsiteY2" fmla="*/ 738294 h 2714141"/>
              <a:gd name="connsiteX0" fmla="*/ 512309 w 809479"/>
              <a:gd name="connsiteY0" fmla="*/ 3214358 h 3215101"/>
              <a:gd name="connsiteX1" fmla="*/ 16258 w 809479"/>
              <a:gd name="connsiteY1" fmla="*/ 1746656 h 3215101"/>
              <a:gd name="connsiteX2" fmla="*/ 809479 w 809479"/>
              <a:gd name="connsiteY2" fmla="*/ 622452 h 3215101"/>
              <a:gd name="connsiteX0" fmla="*/ 512309 w 809479"/>
              <a:gd name="connsiteY0" fmla="*/ 3000927 h 3001670"/>
              <a:gd name="connsiteX1" fmla="*/ 16258 w 809479"/>
              <a:gd name="connsiteY1" fmla="*/ 1533225 h 3001670"/>
              <a:gd name="connsiteX2" fmla="*/ 809479 w 809479"/>
              <a:gd name="connsiteY2" fmla="*/ 409021 h 3001670"/>
              <a:gd name="connsiteX0" fmla="*/ 329151 w 897828"/>
              <a:gd name="connsiteY0" fmla="*/ 2925707 h 2926500"/>
              <a:gd name="connsiteX1" fmla="*/ 104607 w 897828"/>
              <a:gd name="connsiteY1" fmla="*/ 1533225 h 2926500"/>
              <a:gd name="connsiteX2" fmla="*/ 897828 w 897828"/>
              <a:gd name="connsiteY2" fmla="*/ 409021 h 2926500"/>
              <a:gd name="connsiteX0" fmla="*/ 329151 w 897828"/>
              <a:gd name="connsiteY0" fmla="*/ 2939340 h 2940069"/>
              <a:gd name="connsiteX1" fmla="*/ 104607 w 897828"/>
              <a:gd name="connsiteY1" fmla="*/ 1449072 h 2940069"/>
              <a:gd name="connsiteX2" fmla="*/ 897828 w 897828"/>
              <a:gd name="connsiteY2" fmla="*/ 422654 h 2940069"/>
              <a:gd name="connsiteX0" fmla="*/ 227529 w 796206"/>
              <a:gd name="connsiteY0" fmla="*/ 2939340 h 2939340"/>
              <a:gd name="connsiteX1" fmla="*/ 2985 w 796206"/>
              <a:gd name="connsiteY1" fmla="*/ 1449072 h 2939340"/>
              <a:gd name="connsiteX2" fmla="*/ 796206 w 796206"/>
              <a:gd name="connsiteY2" fmla="*/ 422654 h 2939340"/>
              <a:gd name="connsiteX0" fmla="*/ 0 w 906003"/>
              <a:gd name="connsiteY0" fmla="*/ 2924296 h 2924296"/>
              <a:gd name="connsiteX1" fmla="*/ 112782 w 906003"/>
              <a:gd name="connsiteY1" fmla="*/ 1449072 h 2924296"/>
              <a:gd name="connsiteX2" fmla="*/ 906003 w 906003"/>
              <a:gd name="connsiteY2" fmla="*/ 422654 h 29242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06003" h="2924296">
                <a:moveTo>
                  <a:pt x="0" y="2924296"/>
                </a:moveTo>
                <a:cubicBezTo>
                  <a:pt x="164450" y="2687960"/>
                  <a:pt x="70110" y="1778256"/>
                  <a:pt x="112782" y="1449072"/>
                </a:cubicBezTo>
                <a:cubicBezTo>
                  <a:pt x="155454" y="1126671"/>
                  <a:pt x="710521" y="-850077"/>
                  <a:pt x="906003" y="422654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Freeform 4">
            <a:extLst>
              <a:ext uri="{FF2B5EF4-FFF2-40B4-BE49-F238E27FC236}">
                <a16:creationId xmlns:a16="http://schemas.microsoft.com/office/drawing/2014/main" id="{A4232E7A-7839-8E70-63D1-1B86EBC743F1}"/>
              </a:ext>
            </a:extLst>
          </p:cNvPr>
          <p:cNvSpPr/>
          <p:nvPr/>
        </p:nvSpPr>
        <p:spPr>
          <a:xfrm flipV="1">
            <a:off x="9321730" y="5380696"/>
            <a:ext cx="3898701" cy="13843572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12309 w 768341"/>
              <a:gd name="connsiteY0" fmla="*/ 2713398 h 2714141"/>
              <a:gd name="connsiteX1" fmla="*/ 16258 w 768341"/>
              <a:gd name="connsiteY1" fmla="*/ 1245696 h 2714141"/>
              <a:gd name="connsiteX2" fmla="*/ 768341 w 768341"/>
              <a:gd name="connsiteY2" fmla="*/ 738294 h 2714141"/>
              <a:gd name="connsiteX0" fmla="*/ 512309 w 809479"/>
              <a:gd name="connsiteY0" fmla="*/ 3214358 h 3215101"/>
              <a:gd name="connsiteX1" fmla="*/ 16258 w 809479"/>
              <a:gd name="connsiteY1" fmla="*/ 1746656 h 3215101"/>
              <a:gd name="connsiteX2" fmla="*/ 809479 w 809479"/>
              <a:gd name="connsiteY2" fmla="*/ 622452 h 3215101"/>
              <a:gd name="connsiteX0" fmla="*/ 512309 w 809479"/>
              <a:gd name="connsiteY0" fmla="*/ 3000927 h 3001670"/>
              <a:gd name="connsiteX1" fmla="*/ 16258 w 809479"/>
              <a:gd name="connsiteY1" fmla="*/ 1533225 h 3001670"/>
              <a:gd name="connsiteX2" fmla="*/ 809479 w 809479"/>
              <a:gd name="connsiteY2" fmla="*/ 409021 h 3001670"/>
              <a:gd name="connsiteX0" fmla="*/ 329151 w 897828"/>
              <a:gd name="connsiteY0" fmla="*/ 2925707 h 2926500"/>
              <a:gd name="connsiteX1" fmla="*/ 104607 w 897828"/>
              <a:gd name="connsiteY1" fmla="*/ 1533225 h 2926500"/>
              <a:gd name="connsiteX2" fmla="*/ 897828 w 897828"/>
              <a:gd name="connsiteY2" fmla="*/ 409021 h 2926500"/>
              <a:gd name="connsiteX0" fmla="*/ 329151 w 897828"/>
              <a:gd name="connsiteY0" fmla="*/ 2939340 h 2940069"/>
              <a:gd name="connsiteX1" fmla="*/ 104607 w 897828"/>
              <a:gd name="connsiteY1" fmla="*/ 1449072 h 2940069"/>
              <a:gd name="connsiteX2" fmla="*/ 897828 w 897828"/>
              <a:gd name="connsiteY2" fmla="*/ 422654 h 2940069"/>
              <a:gd name="connsiteX0" fmla="*/ 227529 w 796206"/>
              <a:gd name="connsiteY0" fmla="*/ 2939340 h 2939340"/>
              <a:gd name="connsiteX1" fmla="*/ 2985 w 796206"/>
              <a:gd name="connsiteY1" fmla="*/ 1449072 h 2939340"/>
              <a:gd name="connsiteX2" fmla="*/ 796206 w 796206"/>
              <a:gd name="connsiteY2" fmla="*/ 422654 h 2939340"/>
              <a:gd name="connsiteX0" fmla="*/ 0 w 906003"/>
              <a:gd name="connsiteY0" fmla="*/ 2924296 h 2924296"/>
              <a:gd name="connsiteX1" fmla="*/ 112782 w 906003"/>
              <a:gd name="connsiteY1" fmla="*/ 1449072 h 2924296"/>
              <a:gd name="connsiteX2" fmla="*/ 906003 w 906003"/>
              <a:gd name="connsiteY2" fmla="*/ 422654 h 2924296"/>
              <a:gd name="connsiteX0" fmla="*/ 0 w 947140"/>
              <a:gd name="connsiteY0" fmla="*/ 3074736 h 3074736"/>
              <a:gd name="connsiteX1" fmla="*/ 153919 w 947140"/>
              <a:gd name="connsiteY1" fmla="*/ 1449072 h 3074736"/>
              <a:gd name="connsiteX2" fmla="*/ 947140 w 947140"/>
              <a:gd name="connsiteY2" fmla="*/ 422654 h 3074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947140" h="3074736">
                <a:moveTo>
                  <a:pt x="0" y="3074736"/>
                </a:moveTo>
                <a:cubicBezTo>
                  <a:pt x="164450" y="2838400"/>
                  <a:pt x="111247" y="1778256"/>
                  <a:pt x="153919" y="1449072"/>
                </a:cubicBezTo>
                <a:cubicBezTo>
                  <a:pt x="196591" y="1126671"/>
                  <a:pt x="751658" y="-850077"/>
                  <a:pt x="947140" y="422654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391424-162C-9028-BAB8-C660854AFF19}"/>
              </a:ext>
            </a:extLst>
          </p:cNvPr>
          <p:cNvSpPr txBox="1"/>
          <p:nvPr/>
        </p:nvSpPr>
        <p:spPr>
          <a:xfrm>
            <a:off x="8201511" y="1437092"/>
            <a:ext cx="6063342" cy="274844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Gases</a:t>
            </a:r>
          </a:p>
          <a:p>
            <a:r>
              <a:rPr lang="en-US" sz="8000" dirty="0"/>
              <a:t>CO</a:t>
            </a:r>
            <a:r>
              <a:rPr lang="en-US" sz="8000" baseline="-25000" dirty="0"/>
              <a:t>2</a:t>
            </a:r>
          </a:p>
          <a:p>
            <a:r>
              <a:rPr lang="en-US" sz="8000" dirty="0"/>
              <a:t>CH</a:t>
            </a:r>
            <a:r>
              <a:rPr lang="en-US" sz="8000" baseline="-25000" dirty="0"/>
              <a:t>4</a:t>
            </a:r>
          </a:p>
          <a:p>
            <a:r>
              <a:rPr lang="en-US" sz="8000" dirty="0"/>
              <a:t>N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SF</a:t>
            </a:r>
            <a:r>
              <a:rPr lang="en-US" sz="8000" baseline="-25000" dirty="0"/>
              <a:t>6</a:t>
            </a:r>
            <a:endParaRPr lang="en-US" sz="8000" dirty="0"/>
          </a:p>
          <a:p>
            <a:r>
              <a:rPr lang="en-US" sz="8000" dirty="0"/>
              <a:t>NF</a:t>
            </a:r>
            <a:r>
              <a:rPr lang="en-US" sz="8000" baseline="-25000" dirty="0"/>
              <a:t>3</a:t>
            </a:r>
            <a:endParaRPr lang="en-US" sz="8000" dirty="0"/>
          </a:p>
          <a:p>
            <a:r>
              <a:rPr lang="en-US" sz="8000" dirty="0"/>
              <a:t>HFCs</a:t>
            </a:r>
          </a:p>
          <a:p>
            <a:r>
              <a:rPr lang="en-US" sz="8000" dirty="0"/>
              <a:t>PFCs</a:t>
            </a:r>
          </a:p>
          <a:p>
            <a:r>
              <a:rPr lang="en-US" sz="8000" dirty="0"/>
              <a:t>Black C</a:t>
            </a:r>
          </a:p>
          <a:p>
            <a:r>
              <a:rPr lang="en-US" sz="8000" dirty="0"/>
              <a:t>Org. C</a:t>
            </a:r>
          </a:p>
          <a:p>
            <a:r>
              <a:rPr lang="en-US" sz="8000" dirty="0"/>
              <a:t>SO</a:t>
            </a:r>
            <a:r>
              <a:rPr lang="en-US" sz="8000" baseline="-25000" dirty="0"/>
              <a:t>2</a:t>
            </a:r>
            <a:endParaRPr lang="en-US" sz="8000" dirty="0"/>
          </a:p>
          <a:p>
            <a:r>
              <a:rPr lang="en-US" sz="8000" dirty="0"/>
              <a:t>NO</a:t>
            </a:r>
            <a:r>
              <a:rPr lang="en-US" sz="8000" baseline="-25000" dirty="0"/>
              <a:t>x</a:t>
            </a:r>
            <a:endParaRPr lang="en-US" sz="8000" dirty="0"/>
          </a:p>
          <a:p>
            <a:r>
              <a:rPr lang="en-US" sz="8000" dirty="0"/>
              <a:t>NH</a:t>
            </a:r>
            <a:r>
              <a:rPr lang="en-US" sz="8000" baseline="-25000" dirty="0"/>
              <a:t>3</a:t>
            </a:r>
          </a:p>
          <a:p>
            <a:r>
              <a:rPr lang="en-US" sz="8000" dirty="0"/>
              <a:t>CO</a:t>
            </a:r>
          </a:p>
          <a:p>
            <a:r>
              <a:rPr lang="en-US" sz="8000" dirty="0"/>
              <a:t>VOCs</a:t>
            </a:r>
          </a:p>
          <a:p>
            <a:r>
              <a:rPr lang="en-US" sz="8000" dirty="0"/>
              <a:t>NH</a:t>
            </a:r>
            <a:r>
              <a:rPr lang="en-US" sz="8000" baseline="-25000" dirty="0"/>
              <a:t>3</a:t>
            </a:r>
          </a:p>
          <a:p>
            <a:r>
              <a:rPr lang="en-US" sz="8000" dirty="0"/>
              <a:t>(SO</a:t>
            </a:r>
            <a:r>
              <a:rPr lang="en-US" sz="8000" baseline="-25000" dirty="0"/>
              <a:t>4</a:t>
            </a:r>
            <a:r>
              <a:rPr lang="en-US" sz="8000" baseline="30000" dirty="0"/>
              <a:t>2-</a:t>
            </a:r>
            <a:r>
              <a:rPr lang="en-US" sz="8000" dirty="0"/>
              <a:t>)?</a:t>
            </a:r>
          </a:p>
          <a:p>
            <a:r>
              <a:rPr lang="en-US" sz="8000" dirty="0"/>
              <a:t>CFCs</a:t>
            </a:r>
          </a:p>
          <a:p>
            <a:r>
              <a:rPr lang="en-US" sz="8000" dirty="0"/>
              <a:t>HCFCs</a:t>
            </a:r>
          </a:p>
          <a:p>
            <a:r>
              <a:rPr lang="en-US" sz="8000" dirty="0"/>
              <a:t>Halons</a:t>
            </a:r>
          </a:p>
          <a:p>
            <a:r>
              <a:rPr lang="en-US" sz="8000" dirty="0"/>
              <a:t>Cl- / Br- gas</a:t>
            </a:r>
          </a:p>
          <a:p>
            <a:r>
              <a:rPr lang="en-US" sz="8000" dirty="0"/>
              <a:t>SO</a:t>
            </a:r>
            <a:r>
              <a:rPr lang="en-US" sz="8000" baseline="-25000" dirty="0"/>
              <a:t>2</a:t>
            </a:r>
            <a:r>
              <a:rPr lang="en-US" sz="8000" dirty="0"/>
              <a:t>F</a:t>
            </a:r>
            <a:r>
              <a:rPr lang="en-US" sz="8000" baseline="-25000" dirty="0"/>
              <a:t>2</a:t>
            </a:r>
            <a:endParaRPr lang="en-US" sz="8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5FA85FB-6609-1361-E0E6-D3039FA7CF4E}"/>
              </a:ext>
            </a:extLst>
          </p:cNvPr>
          <p:cNvSpPr txBox="1"/>
          <p:nvPr/>
        </p:nvSpPr>
        <p:spPr>
          <a:xfrm>
            <a:off x="4174" y="1437092"/>
            <a:ext cx="8084166" cy="276896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Emissions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Fossil fuel industrial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Agriculture, forestry, other land use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Industrial production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Short lived climate forcers: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Fossil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Industrial</a:t>
            </a:r>
          </a:p>
          <a:p>
            <a:pPr marL="2514600" lvl="3" indent="-1143000">
              <a:buFont typeface="Arial" panose="020B0604020202020204" pitchFamily="34" charset="0"/>
              <a:buChar char="•"/>
            </a:pPr>
            <a:r>
              <a:rPr lang="en-US" sz="8000" dirty="0"/>
              <a:t>Agricultural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8000" dirty="0"/>
              <a:t>Biomass Burning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dirty="0"/>
          </a:p>
          <a:p>
            <a:endParaRPr lang="en-US" sz="8000" dirty="0"/>
          </a:p>
          <a:p>
            <a:endParaRPr lang="en-US" sz="120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59F22AA-F6AB-0754-340F-6186A2F423DF}"/>
              </a:ext>
            </a:extLst>
          </p:cNvPr>
          <p:cNvCxnSpPr>
            <a:cxnSpLocks/>
          </p:cNvCxnSpPr>
          <p:nvPr/>
        </p:nvCxnSpPr>
        <p:spPr>
          <a:xfrm flipV="1">
            <a:off x="10320421" y="9884229"/>
            <a:ext cx="2128362" cy="1932335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10C58A2-94CA-FCC5-BCA4-558E0C9205CA}"/>
              </a:ext>
            </a:extLst>
          </p:cNvPr>
          <p:cNvCxnSpPr>
            <a:cxnSpLocks/>
          </p:cNvCxnSpPr>
          <p:nvPr/>
        </p:nvCxnSpPr>
        <p:spPr>
          <a:xfrm>
            <a:off x="9893691" y="4718186"/>
            <a:ext cx="2642334" cy="135343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DE5BF45-8D16-8FAA-9E01-50CAFA3B56BA}"/>
              </a:ext>
            </a:extLst>
          </p:cNvPr>
          <p:cNvCxnSpPr>
            <a:cxnSpLocks/>
          </p:cNvCxnSpPr>
          <p:nvPr/>
        </p:nvCxnSpPr>
        <p:spPr>
          <a:xfrm>
            <a:off x="9893691" y="3505047"/>
            <a:ext cx="2837085" cy="24549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 13">
            <a:extLst>
              <a:ext uri="{FF2B5EF4-FFF2-40B4-BE49-F238E27FC236}">
                <a16:creationId xmlns:a16="http://schemas.microsoft.com/office/drawing/2014/main" id="{2D426645-ADBD-D438-FB44-803ED020CECB}"/>
              </a:ext>
            </a:extLst>
          </p:cNvPr>
          <p:cNvSpPr/>
          <p:nvPr/>
        </p:nvSpPr>
        <p:spPr>
          <a:xfrm>
            <a:off x="7358201" y="4718187"/>
            <a:ext cx="948990" cy="1353430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71290" h="2427147">
                <a:moveTo>
                  <a:pt x="471290" y="2427147"/>
                </a:moveTo>
                <a:cubicBezTo>
                  <a:pt x="248786" y="2061387"/>
                  <a:pt x="-38418" y="920696"/>
                  <a:pt x="4254" y="591512"/>
                </a:cubicBezTo>
                <a:cubicBezTo>
                  <a:pt x="46926" y="262328"/>
                  <a:pt x="139106" y="292608"/>
                  <a:pt x="446954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 14">
            <a:extLst>
              <a:ext uri="{FF2B5EF4-FFF2-40B4-BE49-F238E27FC236}">
                <a16:creationId xmlns:a16="http://schemas.microsoft.com/office/drawing/2014/main" id="{E809A6D3-D359-1EC2-B735-C3DCC19AA25E}"/>
              </a:ext>
            </a:extLst>
          </p:cNvPr>
          <p:cNvSpPr/>
          <p:nvPr/>
        </p:nvSpPr>
        <p:spPr>
          <a:xfrm>
            <a:off x="7471745" y="4980432"/>
            <a:ext cx="948990" cy="10863251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0497" h="1975847">
                <a:moveTo>
                  <a:pt x="554465" y="1975104"/>
                </a:moveTo>
                <a:cubicBezTo>
                  <a:pt x="19579" y="2009559"/>
                  <a:pt x="15742" y="836586"/>
                  <a:pt x="58414" y="507402"/>
                </a:cubicBezTo>
                <a:cubicBezTo>
                  <a:pt x="101086" y="185001"/>
                  <a:pt x="-372020" y="68760"/>
                  <a:pt x="810497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794E81C1-F0A0-25D0-FA03-48497E1C47EF}"/>
              </a:ext>
            </a:extLst>
          </p:cNvPr>
          <p:cNvSpPr/>
          <p:nvPr/>
        </p:nvSpPr>
        <p:spPr>
          <a:xfrm>
            <a:off x="7721915" y="5126736"/>
            <a:ext cx="704916" cy="14331349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68341" h="1975847">
                <a:moveTo>
                  <a:pt x="512309" y="1975104"/>
                </a:moveTo>
                <a:cubicBezTo>
                  <a:pt x="-22577" y="2009559"/>
                  <a:pt x="-26414" y="836586"/>
                  <a:pt x="16258" y="507402"/>
                </a:cubicBezTo>
                <a:cubicBezTo>
                  <a:pt x="58930" y="185001"/>
                  <a:pt x="-101794" y="190859"/>
                  <a:pt x="768341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865735B-5126-1F68-CDFF-742985D630AD}"/>
              </a:ext>
            </a:extLst>
          </p:cNvPr>
          <p:cNvCxnSpPr>
            <a:cxnSpLocks/>
          </p:cNvCxnSpPr>
          <p:nvPr/>
        </p:nvCxnSpPr>
        <p:spPr>
          <a:xfrm>
            <a:off x="10472821" y="12479596"/>
            <a:ext cx="2128362" cy="774988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CF4FA6-022C-AFCF-8FE4-6F8E50E9CBCC}"/>
              </a:ext>
            </a:extLst>
          </p:cNvPr>
          <p:cNvCxnSpPr>
            <a:cxnSpLocks/>
          </p:cNvCxnSpPr>
          <p:nvPr/>
        </p:nvCxnSpPr>
        <p:spPr>
          <a:xfrm>
            <a:off x="10881649" y="13392309"/>
            <a:ext cx="1660472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9A53916-64E7-E209-13D8-D552762A3F47}"/>
              </a:ext>
            </a:extLst>
          </p:cNvPr>
          <p:cNvCxnSpPr>
            <a:cxnSpLocks/>
          </p:cNvCxnSpPr>
          <p:nvPr/>
        </p:nvCxnSpPr>
        <p:spPr>
          <a:xfrm flipV="1">
            <a:off x="9893691" y="13609344"/>
            <a:ext cx="2707492" cy="101262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A190BED-245C-356A-1C40-D960E8AD494E}"/>
              </a:ext>
            </a:extLst>
          </p:cNvPr>
          <p:cNvCxnSpPr>
            <a:cxnSpLocks/>
          </p:cNvCxnSpPr>
          <p:nvPr/>
        </p:nvCxnSpPr>
        <p:spPr>
          <a:xfrm>
            <a:off x="11083485" y="12084440"/>
            <a:ext cx="1647291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BCB263B-0FC1-09E5-2B2F-8605411E63AE}"/>
              </a:ext>
            </a:extLst>
          </p:cNvPr>
          <p:cNvCxnSpPr>
            <a:cxnSpLocks/>
          </p:cNvCxnSpPr>
          <p:nvPr/>
        </p:nvCxnSpPr>
        <p:spPr>
          <a:xfrm flipV="1">
            <a:off x="10885725" y="12292410"/>
            <a:ext cx="1715458" cy="72147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Freeform 21">
            <a:extLst>
              <a:ext uri="{FF2B5EF4-FFF2-40B4-BE49-F238E27FC236}">
                <a16:creationId xmlns:a16="http://schemas.microsoft.com/office/drawing/2014/main" id="{14F79773-4927-30A5-8F87-B7DB2F2D3FE5}"/>
              </a:ext>
            </a:extLst>
          </p:cNvPr>
          <p:cNvSpPr/>
          <p:nvPr/>
        </p:nvSpPr>
        <p:spPr>
          <a:xfrm>
            <a:off x="9918640" y="11259428"/>
            <a:ext cx="3700570" cy="7953330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  <a:gd name="connsiteX0" fmla="*/ 512310 w 768342"/>
              <a:gd name="connsiteY0" fmla="*/ 2036738 h 2037481"/>
              <a:gd name="connsiteX1" fmla="*/ 16259 w 768342"/>
              <a:gd name="connsiteY1" fmla="*/ 569036 h 2037481"/>
              <a:gd name="connsiteX2" fmla="*/ 768342 w 768342"/>
              <a:gd name="connsiteY2" fmla="*/ 61634 h 2037481"/>
              <a:gd name="connsiteX0" fmla="*/ 130700 w 1667498"/>
              <a:gd name="connsiteY0" fmla="*/ 1724067 h 1725072"/>
              <a:gd name="connsiteX1" fmla="*/ 915415 w 1667498"/>
              <a:gd name="connsiteY1" fmla="*/ 569036 h 1725072"/>
              <a:gd name="connsiteX2" fmla="*/ 1667498 w 1667498"/>
              <a:gd name="connsiteY2" fmla="*/ 61634 h 1725072"/>
              <a:gd name="connsiteX0" fmla="*/ 0 w 1536798"/>
              <a:gd name="connsiteY0" fmla="*/ 1724067 h 1724730"/>
              <a:gd name="connsiteX1" fmla="*/ 784715 w 1536798"/>
              <a:gd name="connsiteY1" fmla="*/ 569036 h 1724730"/>
              <a:gd name="connsiteX2" fmla="*/ 1536798 w 1536798"/>
              <a:gd name="connsiteY2" fmla="*/ 61634 h 1724730"/>
              <a:gd name="connsiteX0" fmla="*/ 0 w 2411467"/>
              <a:gd name="connsiteY0" fmla="*/ 1724067 h 1724730"/>
              <a:gd name="connsiteX1" fmla="*/ 1659384 w 2411467"/>
              <a:gd name="connsiteY1" fmla="*/ 569036 h 1724730"/>
              <a:gd name="connsiteX2" fmla="*/ 2411467 w 2411467"/>
              <a:gd name="connsiteY2" fmla="*/ 61634 h 1724730"/>
              <a:gd name="connsiteX0" fmla="*/ 0 w 2411467"/>
              <a:gd name="connsiteY0" fmla="*/ 1769847 h 1770352"/>
              <a:gd name="connsiteX1" fmla="*/ 1440717 w 2411467"/>
              <a:gd name="connsiteY1" fmla="*/ 342061 h 1770352"/>
              <a:gd name="connsiteX2" fmla="*/ 2411467 w 2411467"/>
              <a:gd name="connsiteY2" fmla="*/ 107414 h 1770352"/>
              <a:gd name="connsiteX0" fmla="*/ 0 w 2411467"/>
              <a:gd name="connsiteY0" fmla="*/ 1766869 h 1767374"/>
              <a:gd name="connsiteX1" fmla="*/ 1440717 w 2411467"/>
              <a:gd name="connsiteY1" fmla="*/ 339083 h 1767374"/>
              <a:gd name="connsiteX2" fmla="*/ 2411467 w 2411467"/>
              <a:gd name="connsiteY2" fmla="*/ 104436 h 1767374"/>
              <a:gd name="connsiteX0" fmla="*/ 0 w 3192422"/>
              <a:gd name="connsiteY0" fmla="*/ 1654744 h 1655249"/>
              <a:gd name="connsiteX1" fmla="*/ 1440717 w 3192422"/>
              <a:gd name="connsiteY1" fmla="*/ 226958 h 1655249"/>
              <a:gd name="connsiteX2" fmla="*/ 3192422 w 3192422"/>
              <a:gd name="connsiteY2" fmla="*/ 168081 h 16552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92422" h="1655249">
                <a:moveTo>
                  <a:pt x="0" y="1654744"/>
                </a:moveTo>
                <a:cubicBezTo>
                  <a:pt x="1620549" y="1682546"/>
                  <a:pt x="1398045" y="556142"/>
                  <a:pt x="1440717" y="226958"/>
                </a:cubicBezTo>
                <a:cubicBezTo>
                  <a:pt x="1389675" y="-82138"/>
                  <a:pt x="2634669" y="-49220"/>
                  <a:pt x="3192422" y="168081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3F870B8-DF15-8E4D-BEEF-923FE22F987F}"/>
              </a:ext>
            </a:extLst>
          </p:cNvPr>
          <p:cNvCxnSpPr>
            <a:cxnSpLocks/>
          </p:cNvCxnSpPr>
          <p:nvPr/>
        </p:nvCxnSpPr>
        <p:spPr>
          <a:xfrm flipV="1">
            <a:off x="9899208" y="12292410"/>
            <a:ext cx="2890131" cy="215725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A12666D-CFD0-C749-E769-5E7644B3CDF2}"/>
              </a:ext>
            </a:extLst>
          </p:cNvPr>
          <p:cNvCxnSpPr>
            <a:cxnSpLocks/>
          </p:cNvCxnSpPr>
          <p:nvPr/>
        </p:nvCxnSpPr>
        <p:spPr>
          <a:xfrm flipV="1">
            <a:off x="9781862" y="12560287"/>
            <a:ext cx="2948914" cy="323952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Freeform 24">
            <a:extLst>
              <a:ext uri="{FF2B5EF4-FFF2-40B4-BE49-F238E27FC236}">
                <a16:creationId xmlns:a16="http://schemas.microsoft.com/office/drawing/2014/main" id="{CD2742A7-D97C-AA7B-6360-AE0A7A3DBF1B}"/>
              </a:ext>
            </a:extLst>
          </p:cNvPr>
          <p:cNvSpPr/>
          <p:nvPr/>
        </p:nvSpPr>
        <p:spPr>
          <a:xfrm>
            <a:off x="10106796" y="11484864"/>
            <a:ext cx="2823526" cy="9385323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499957 w 755989"/>
              <a:gd name="connsiteY0" fmla="*/ 1975104 h 1975104"/>
              <a:gd name="connsiteX1" fmla="*/ 3906 w 755989"/>
              <a:gd name="connsiteY1" fmla="*/ 507402 h 1975104"/>
              <a:gd name="connsiteX2" fmla="*/ 755989 w 755989"/>
              <a:gd name="connsiteY2" fmla="*/ 0 h 1975104"/>
              <a:gd name="connsiteX0" fmla="*/ 512309 w 768341"/>
              <a:gd name="connsiteY0" fmla="*/ 1975104 h 1975847"/>
              <a:gd name="connsiteX1" fmla="*/ 16258 w 768341"/>
              <a:gd name="connsiteY1" fmla="*/ 507402 h 1975847"/>
              <a:gd name="connsiteX2" fmla="*/ 768341 w 768341"/>
              <a:gd name="connsiteY2" fmla="*/ 0 h 1975847"/>
              <a:gd name="connsiteX0" fmla="*/ 554465 w 810497"/>
              <a:gd name="connsiteY0" fmla="*/ 1975104 h 1975847"/>
              <a:gd name="connsiteX1" fmla="*/ 58414 w 810497"/>
              <a:gd name="connsiteY1" fmla="*/ 507402 h 1975847"/>
              <a:gd name="connsiteX2" fmla="*/ 810497 w 810497"/>
              <a:gd name="connsiteY2" fmla="*/ 0 h 1975847"/>
              <a:gd name="connsiteX0" fmla="*/ 512310 w 768342"/>
              <a:gd name="connsiteY0" fmla="*/ 2036738 h 2037481"/>
              <a:gd name="connsiteX1" fmla="*/ 16259 w 768342"/>
              <a:gd name="connsiteY1" fmla="*/ 569036 h 2037481"/>
              <a:gd name="connsiteX2" fmla="*/ 768342 w 768342"/>
              <a:gd name="connsiteY2" fmla="*/ 61634 h 2037481"/>
              <a:gd name="connsiteX0" fmla="*/ 130700 w 1667498"/>
              <a:gd name="connsiteY0" fmla="*/ 1724067 h 1725072"/>
              <a:gd name="connsiteX1" fmla="*/ 915415 w 1667498"/>
              <a:gd name="connsiteY1" fmla="*/ 569036 h 1725072"/>
              <a:gd name="connsiteX2" fmla="*/ 1667498 w 1667498"/>
              <a:gd name="connsiteY2" fmla="*/ 61634 h 1725072"/>
              <a:gd name="connsiteX0" fmla="*/ 0 w 1536798"/>
              <a:gd name="connsiteY0" fmla="*/ 1724067 h 1724730"/>
              <a:gd name="connsiteX1" fmla="*/ 784715 w 1536798"/>
              <a:gd name="connsiteY1" fmla="*/ 569036 h 1724730"/>
              <a:gd name="connsiteX2" fmla="*/ 1536798 w 1536798"/>
              <a:gd name="connsiteY2" fmla="*/ 61634 h 1724730"/>
              <a:gd name="connsiteX0" fmla="*/ 0 w 2411467"/>
              <a:gd name="connsiteY0" fmla="*/ 1724067 h 1724730"/>
              <a:gd name="connsiteX1" fmla="*/ 1659384 w 2411467"/>
              <a:gd name="connsiteY1" fmla="*/ 569036 h 1724730"/>
              <a:gd name="connsiteX2" fmla="*/ 2411467 w 2411467"/>
              <a:gd name="connsiteY2" fmla="*/ 61634 h 1724730"/>
              <a:gd name="connsiteX0" fmla="*/ 0 w 2411467"/>
              <a:gd name="connsiteY0" fmla="*/ 1769847 h 1770352"/>
              <a:gd name="connsiteX1" fmla="*/ 1440717 w 2411467"/>
              <a:gd name="connsiteY1" fmla="*/ 342061 h 1770352"/>
              <a:gd name="connsiteX2" fmla="*/ 2411467 w 2411467"/>
              <a:gd name="connsiteY2" fmla="*/ 107414 h 1770352"/>
              <a:gd name="connsiteX0" fmla="*/ 0 w 2411467"/>
              <a:gd name="connsiteY0" fmla="*/ 1766869 h 1767374"/>
              <a:gd name="connsiteX1" fmla="*/ 1440717 w 2411467"/>
              <a:gd name="connsiteY1" fmla="*/ 339083 h 1767374"/>
              <a:gd name="connsiteX2" fmla="*/ 2411467 w 2411467"/>
              <a:gd name="connsiteY2" fmla="*/ 104436 h 1767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411467" h="1767374">
                <a:moveTo>
                  <a:pt x="0" y="1766869"/>
                </a:moveTo>
                <a:cubicBezTo>
                  <a:pt x="1620549" y="1794671"/>
                  <a:pt x="1398045" y="668267"/>
                  <a:pt x="1440717" y="339083"/>
                </a:cubicBezTo>
                <a:cubicBezTo>
                  <a:pt x="1389675" y="29987"/>
                  <a:pt x="1853714" y="-112865"/>
                  <a:pt x="2411467" y="104436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2F1FF56A-DB02-4AD3-71EE-A6FDABE737F6}"/>
              </a:ext>
            </a:extLst>
          </p:cNvPr>
          <p:cNvCxnSpPr>
            <a:cxnSpLocks/>
          </p:cNvCxnSpPr>
          <p:nvPr/>
        </p:nvCxnSpPr>
        <p:spPr>
          <a:xfrm>
            <a:off x="10046091" y="4922461"/>
            <a:ext cx="3152002" cy="716197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4DB5ED5-984B-EFE9-0545-50EC7E0DF7D9}"/>
              </a:ext>
            </a:extLst>
          </p:cNvPr>
          <p:cNvCxnSpPr>
            <a:cxnSpLocks/>
          </p:cNvCxnSpPr>
          <p:nvPr/>
        </p:nvCxnSpPr>
        <p:spPr>
          <a:xfrm>
            <a:off x="9934396" y="16025166"/>
            <a:ext cx="2666787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4A3DAF9-5CBA-5E9F-ECE8-0EA62C029FF4}"/>
              </a:ext>
            </a:extLst>
          </p:cNvPr>
          <p:cNvCxnSpPr>
            <a:cxnSpLocks/>
          </p:cNvCxnSpPr>
          <p:nvPr/>
        </p:nvCxnSpPr>
        <p:spPr>
          <a:xfrm>
            <a:off x="10046091" y="6422077"/>
            <a:ext cx="2555092" cy="5755289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340B122B-DCC7-BD71-7134-683760F39AD8}"/>
              </a:ext>
            </a:extLst>
          </p:cNvPr>
          <p:cNvCxnSpPr>
            <a:cxnSpLocks/>
          </p:cNvCxnSpPr>
          <p:nvPr/>
        </p:nvCxnSpPr>
        <p:spPr>
          <a:xfrm>
            <a:off x="10086796" y="16177566"/>
            <a:ext cx="2514387" cy="941021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F35026AA-F0B9-F823-C6E7-615EF1D0E758}"/>
              </a:ext>
            </a:extLst>
          </p:cNvPr>
          <p:cNvCxnSpPr>
            <a:cxnSpLocks/>
          </p:cNvCxnSpPr>
          <p:nvPr/>
        </p:nvCxnSpPr>
        <p:spPr>
          <a:xfrm flipV="1">
            <a:off x="10482803" y="17488836"/>
            <a:ext cx="2243841" cy="1829986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35BD77-BA05-79F7-75CC-38A2CF34BF35}"/>
              </a:ext>
            </a:extLst>
          </p:cNvPr>
          <p:cNvCxnSpPr>
            <a:cxnSpLocks/>
          </p:cNvCxnSpPr>
          <p:nvPr/>
        </p:nvCxnSpPr>
        <p:spPr>
          <a:xfrm flipV="1">
            <a:off x="11083485" y="17488836"/>
            <a:ext cx="2882352" cy="9020867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7073B111-4E1B-AD55-18B9-208AF7A4854B}"/>
              </a:ext>
            </a:extLst>
          </p:cNvPr>
          <p:cNvCxnSpPr>
            <a:cxnSpLocks/>
          </p:cNvCxnSpPr>
          <p:nvPr/>
        </p:nvCxnSpPr>
        <p:spPr>
          <a:xfrm flipV="1">
            <a:off x="9600966" y="17194787"/>
            <a:ext cx="3019113" cy="1168234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1F5005B7-0818-66F3-9BA1-98238277E856}"/>
              </a:ext>
            </a:extLst>
          </p:cNvPr>
          <p:cNvCxnSpPr>
            <a:cxnSpLocks/>
          </p:cNvCxnSpPr>
          <p:nvPr/>
        </p:nvCxnSpPr>
        <p:spPr>
          <a:xfrm>
            <a:off x="10086796" y="6297053"/>
            <a:ext cx="2581140" cy="0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ight Brace 33">
            <a:extLst>
              <a:ext uri="{FF2B5EF4-FFF2-40B4-BE49-F238E27FC236}">
                <a16:creationId xmlns:a16="http://schemas.microsoft.com/office/drawing/2014/main" id="{29EE53D1-6F40-143F-DE48-5AA46A5B2976}"/>
              </a:ext>
            </a:extLst>
          </p:cNvPr>
          <p:cNvSpPr/>
          <p:nvPr/>
        </p:nvSpPr>
        <p:spPr>
          <a:xfrm rot="20306225">
            <a:off x="11505296" y="6274943"/>
            <a:ext cx="1248473" cy="2533167"/>
          </a:xfrm>
          <a:prstGeom prst="rightBrace">
            <a:avLst>
              <a:gd name="adj1" fmla="val 8333"/>
              <a:gd name="adj2" fmla="val 35245"/>
            </a:avLst>
          </a:prstGeom>
          <a:ln w="1270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Freeform 34">
            <a:extLst>
              <a:ext uri="{FF2B5EF4-FFF2-40B4-BE49-F238E27FC236}">
                <a16:creationId xmlns:a16="http://schemas.microsoft.com/office/drawing/2014/main" id="{0C5209D2-928B-47A5-367D-5E371A0FF2FC}"/>
              </a:ext>
            </a:extLst>
          </p:cNvPr>
          <p:cNvSpPr/>
          <p:nvPr/>
        </p:nvSpPr>
        <p:spPr>
          <a:xfrm rot="18951952" flipV="1">
            <a:off x="10530512" y="4287197"/>
            <a:ext cx="1175679" cy="4016539"/>
          </a:xfrm>
          <a:custGeom>
            <a:avLst/>
            <a:gdLst>
              <a:gd name="connsiteX0" fmla="*/ 407633 w 663665"/>
              <a:gd name="connsiteY0" fmla="*/ 1975104 h 1975104"/>
              <a:gd name="connsiteX1" fmla="*/ 5297 w 663665"/>
              <a:gd name="connsiteY1" fmla="*/ 914400 h 1975104"/>
              <a:gd name="connsiteX2" fmla="*/ 663665 w 663665"/>
              <a:gd name="connsiteY2" fmla="*/ 0 h 1975104"/>
              <a:gd name="connsiteX0" fmla="*/ 407633 w 407633"/>
              <a:gd name="connsiteY0" fmla="*/ 1910526 h 1910526"/>
              <a:gd name="connsiteX1" fmla="*/ 5297 w 407633"/>
              <a:gd name="connsiteY1" fmla="*/ 849822 h 1910526"/>
              <a:gd name="connsiteX2" fmla="*/ 383296 w 407633"/>
              <a:gd name="connsiteY2" fmla="*/ 0 h 1910526"/>
              <a:gd name="connsiteX0" fmla="*/ 407633 w 447997"/>
              <a:gd name="connsiteY0" fmla="*/ 1652216 h 1652216"/>
              <a:gd name="connsiteX1" fmla="*/ 5297 w 447997"/>
              <a:gd name="connsiteY1" fmla="*/ 591512 h 1652216"/>
              <a:gd name="connsiteX2" fmla="*/ 447997 w 447997"/>
              <a:gd name="connsiteY2" fmla="*/ 0 h 1652216"/>
              <a:gd name="connsiteX0" fmla="*/ 471290 w 471290"/>
              <a:gd name="connsiteY0" fmla="*/ 2427147 h 2427147"/>
              <a:gd name="connsiteX1" fmla="*/ 4254 w 471290"/>
              <a:gd name="connsiteY1" fmla="*/ 591512 h 2427147"/>
              <a:gd name="connsiteX2" fmla="*/ 446954 w 471290"/>
              <a:gd name="connsiteY2" fmla="*/ 0 h 2427147"/>
              <a:gd name="connsiteX0" fmla="*/ 468669 w 535827"/>
              <a:gd name="connsiteY0" fmla="*/ 2427147 h 2427147"/>
              <a:gd name="connsiteX1" fmla="*/ 1633 w 535827"/>
              <a:gd name="connsiteY1" fmla="*/ 591512 h 2427147"/>
              <a:gd name="connsiteX2" fmla="*/ 444333 w 535827"/>
              <a:gd name="connsiteY2" fmla="*/ 0 h 2427147"/>
              <a:gd name="connsiteX0" fmla="*/ 352773 w 428642"/>
              <a:gd name="connsiteY0" fmla="*/ 2427147 h 2427147"/>
              <a:gd name="connsiteX1" fmla="*/ 1897 w 428642"/>
              <a:gd name="connsiteY1" fmla="*/ 561306 h 2427147"/>
              <a:gd name="connsiteX2" fmla="*/ 328437 w 428642"/>
              <a:gd name="connsiteY2" fmla="*/ 0 h 24271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8642" h="2427147">
                <a:moveTo>
                  <a:pt x="352773" y="2427147"/>
                </a:moveTo>
                <a:cubicBezTo>
                  <a:pt x="653744" y="2181960"/>
                  <a:pt x="-40775" y="890490"/>
                  <a:pt x="1897" y="561306"/>
                </a:cubicBezTo>
                <a:cubicBezTo>
                  <a:pt x="44569" y="232122"/>
                  <a:pt x="20589" y="292608"/>
                  <a:pt x="328437" y="0"/>
                </a:cubicBezTo>
              </a:path>
            </a:pathLst>
          </a:custGeom>
          <a:noFill/>
          <a:ln w="127000">
            <a:solidFill>
              <a:schemeClr val="accent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52500D4-F598-1F15-7021-0796E1948F9A}"/>
              </a:ext>
            </a:extLst>
          </p:cNvPr>
          <p:cNvCxnSpPr>
            <a:cxnSpLocks/>
          </p:cNvCxnSpPr>
          <p:nvPr/>
        </p:nvCxnSpPr>
        <p:spPr>
          <a:xfrm flipV="1">
            <a:off x="12393742" y="6564931"/>
            <a:ext cx="1404342" cy="457323"/>
          </a:xfrm>
          <a:prstGeom prst="straightConnector1">
            <a:avLst/>
          </a:prstGeom>
          <a:ln w="1270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F7661104-B2FB-F79E-BF4F-9E8C3B18B650}"/>
              </a:ext>
            </a:extLst>
          </p:cNvPr>
          <p:cNvSpPr/>
          <p:nvPr/>
        </p:nvSpPr>
        <p:spPr>
          <a:xfrm>
            <a:off x="11558766" y="6675683"/>
            <a:ext cx="965118" cy="747934"/>
          </a:xfrm>
          <a:prstGeom prst="rect">
            <a:avLst/>
          </a:prstGeom>
          <a:solidFill>
            <a:schemeClr val="bg1">
              <a:alpha val="5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0" dirty="0">
                <a:solidFill>
                  <a:srgbClr val="0070C0"/>
                </a:solidFill>
              </a:rPr>
              <a:t>all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CECBA1B-48CA-1004-985C-22189986BC6D}"/>
              </a:ext>
            </a:extLst>
          </p:cNvPr>
          <p:cNvSpPr txBox="1"/>
          <p:nvPr/>
        </p:nvSpPr>
        <p:spPr>
          <a:xfrm>
            <a:off x="12536025" y="1437092"/>
            <a:ext cx="7237112" cy="175330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0" u="sng" dirty="0"/>
              <a:t>Forcings</a:t>
            </a:r>
          </a:p>
          <a:p>
            <a:endParaRPr lang="en-US" sz="8800" u="sng" dirty="0"/>
          </a:p>
          <a:p>
            <a:r>
              <a:rPr lang="en-US" sz="8000" dirty="0"/>
              <a:t>Plank Feedback</a:t>
            </a:r>
          </a:p>
          <a:p>
            <a:r>
              <a:rPr lang="en-US" sz="8000" dirty="0"/>
              <a:t>GHGs</a:t>
            </a:r>
            <a:endParaRPr lang="en-US" sz="8000" baseline="-25000" dirty="0"/>
          </a:p>
          <a:p>
            <a:r>
              <a:rPr lang="en-US" sz="8000" dirty="0"/>
              <a:t>Strat. H</a:t>
            </a:r>
            <a:r>
              <a:rPr lang="en-US" sz="8000" baseline="-25000" dirty="0"/>
              <a:t>2</a:t>
            </a:r>
            <a:r>
              <a:rPr lang="en-US" sz="8000" dirty="0"/>
              <a:t>O</a:t>
            </a:r>
          </a:p>
          <a:p>
            <a:r>
              <a:rPr lang="en-US" sz="8000" dirty="0"/>
              <a:t>Land use </a:t>
            </a:r>
            <a:r>
              <a:rPr lang="en-US" sz="8000" dirty="0" err="1"/>
              <a:t>Δ</a:t>
            </a:r>
            <a:endParaRPr lang="en-US" sz="8000" dirty="0"/>
          </a:p>
          <a:p>
            <a:r>
              <a:rPr lang="en-US" sz="8000" dirty="0"/>
              <a:t>Snow</a:t>
            </a:r>
          </a:p>
          <a:p>
            <a:r>
              <a:rPr lang="en-US" sz="8000" dirty="0"/>
              <a:t>Volcanic</a:t>
            </a:r>
          </a:p>
          <a:p>
            <a:r>
              <a:rPr lang="en-US" sz="8000" dirty="0"/>
              <a:t>Aerosol – Rad</a:t>
            </a:r>
          </a:p>
          <a:p>
            <a:r>
              <a:rPr lang="en-US" sz="8000" dirty="0"/>
              <a:t>Aerosol – Cloud</a:t>
            </a:r>
          </a:p>
          <a:p>
            <a:r>
              <a:rPr lang="en-US" sz="8000" dirty="0"/>
              <a:t>Solar </a:t>
            </a:r>
            <a:r>
              <a:rPr lang="en-US" sz="8000" dirty="0" err="1"/>
              <a:t>insolat</a:t>
            </a:r>
            <a:r>
              <a:rPr lang="en-US" sz="8000" dirty="0"/>
              <a:t>. </a:t>
            </a:r>
          </a:p>
          <a:p>
            <a:r>
              <a:rPr lang="en-US" sz="8000" dirty="0"/>
              <a:t>Contrails</a:t>
            </a:r>
          </a:p>
          <a:p>
            <a:r>
              <a:rPr lang="en-US" sz="8000" dirty="0"/>
              <a:t>Ozone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8000" baseline="-25000" dirty="0"/>
          </a:p>
        </p:txBody>
      </p:sp>
    </p:spTree>
    <p:extLst>
      <p:ext uri="{BB962C8B-B14F-4D97-AF65-F5344CB8AC3E}">
        <p14:creationId xmlns:p14="http://schemas.microsoft.com/office/powerpoint/2010/main" val="4086872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15621</TotalTime>
  <Words>207</Words>
  <Application>Microsoft Macintosh PowerPoint</Application>
  <PresentationFormat>Custom</PresentationFormat>
  <Paragraphs>131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Helvetica Neue</vt:lpstr>
      <vt:lpstr>Helvetica Neue Medium</vt:lpstr>
      <vt:lpstr>Office 2013 - 2022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Nicklas, John</dc:creator>
  <cp:lastModifiedBy>John Nicklas</cp:lastModifiedBy>
  <cp:revision>29</cp:revision>
  <cp:lastPrinted>2024-02-14T20:55:43Z</cp:lastPrinted>
  <dcterms:created xsi:type="dcterms:W3CDTF">2024-02-13T05:12:41Z</dcterms:created>
  <dcterms:modified xsi:type="dcterms:W3CDTF">2025-01-07T20:50:33Z</dcterms:modified>
</cp:coreProperties>
</file>