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73152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nacion_servicios_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Tablero de Análisis de Ventas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31520"/>
            <a:ext cx="1828800" cy="6126480"/>
          </a:xfrm>
          <a:prstGeom prst="rect">
            <a:avLst/>
          </a:prstGeom>
          <a:solidFill>
            <a:srgbClr val="0072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