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67" r:id="rId2"/>
    <p:sldId id="301" r:id="rId3"/>
    <p:sldId id="302" r:id="rId4"/>
    <p:sldId id="310" r:id="rId5"/>
    <p:sldId id="309" r:id="rId6"/>
    <p:sldId id="307" r:id="rId7"/>
    <p:sldId id="308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9"/>
    <a:srgbClr val="000000"/>
    <a:srgbClr val="AAD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9" autoAdjust="0"/>
    <p:restoredTop sz="94701"/>
  </p:normalViewPr>
  <p:slideViewPr>
    <p:cSldViewPr snapToGrid="0" snapToObjects="1">
      <p:cViewPr varScale="1">
        <p:scale>
          <a:sx n="153" d="100"/>
          <a:sy n="153" d="100"/>
        </p:scale>
        <p:origin x="168" y="464"/>
      </p:cViewPr>
      <p:guideLst>
        <p:guide pos="453"/>
        <p:guide pos="272"/>
        <p:guide orient="horz" pos="327"/>
        <p:guide orient="horz" pos="3026"/>
        <p:guide pos="5465"/>
        <p:guide pos="3084"/>
        <p:guide orient="horz" pos="645"/>
        <p:guide orient="horz" pos="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088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21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23.06.20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23.06.20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A153390-F879-8047-B20A-C998F78FA500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5C7036C-B093-1A43-A67C-7745C3FA7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14A32BD-6ADA-DC43-872B-494CE3CA729C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1A9986-FE0A-C343-AEFC-E56FF688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B747D2-7716-9E49-9837-D8F4772B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0400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1BCFF-F0CE-5244-BDDF-409302E8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B2BC60-BAA7-6D49-B17B-8177E7611366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480A67-BFB9-CA4C-858B-D8C755A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83F252D1-66A5-D346-B818-759EE0A9BA9C}" type="datetime4">
              <a:rPr lang="de-DE" smtClean="0"/>
              <a:t>23. Juni 2020</a:t>
            </a:fld>
            <a:endParaRPr lang="de-DE" dirty="0"/>
          </a:p>
        </p:txBody>
      </p:sp>
      <p:pic>
        <p:nvPicPr>
          <p:cNvPr id="12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B47AE6DA-D322-A34B-9F47-64CD16688592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0A79A1E-DE4A-9D4D-B601-1F01BB0E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10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D89A0812-4CF2-E145-8BDB-FC3040828017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DAD4154-4E11-B946-B79C-343FAE4F4620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0793" y="376468"/>
            <a:ext cx="1457709" cy="48396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2F3B7173-5349-B34C-8D66-CCA412E8736E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1601BC-1EC4-A640-8AE2-F9241A75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1059" y="4767264"/>
            <a:ext cx="3086100" cy="273844"/>
          </a:xfrm>
        </p:spPr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487086-6C20-9C4E-92E2-85F071FB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8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6CE9B3-9AA6-4B44-A956-A1EE429E6859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57641" y="454192"/>
            <a:ext cx="1457709" cy="48396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3E877-567B-6B47-BF62-04BEF4A7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F3B7173-5349-B34C-8D66-CCA412E8736E}" type="datetime4">
              <a:rPr lang="de-DE" smtClean="0"/>
              <a:pPr/>
              <a:t>23. Juni 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testing/espresso" TargetMode="External"/><Relationship Id="rId3" Type="http://schemas.openxmlformats.org/officeDocument/2006/relationships/hyperlink" Target="https://developer.android.com/studio" TargetMode="External"/><Relationship Id="rId7" Type="http://schemas.openxmlformats.org/officeDocument/2006/relationships/hyperlink" Target="https://junit.org/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Kotlin/dokka" TargetMode="External"/><Relationship Id="rId5" Type="http://schemas.openxmlformats.org/officeDocument/2006/relationships/hyperlink" Target="https://bitbucket.org/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parseplatform.org/" TargetMode="External"/><Relationship Id="rId9" Type="http://schemas.openxmlformats.org/officeDocument/2006/relationships/hyperlink" Target="https://firebase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90DDE-8BE5-F948-9454-B45E4BCB1BCF}"/>
              </a:ext>
            </a:extLst>
          </p:cNvPr>
          <p:cNvSpPr txBox="1">
            <a:spLocks/>
          </p:cNvSpPr>
          <p:nvPr/>
        </p:nvSpPr>
        <p:spPr>
          <a:xfrm>
            <a:off x="626369" y="945969"/>
            <a:ext cx="7277270" cy="13847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8960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8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600" dirty="0"/>
              <a:t>CrewSync</a:t>
            </a:r>
            <a:endParaRPr lang="en-US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BEE323-5CE0-D244-A28A-4462CA3667A9}"/>
              </a:ext>
            </a:extLst>
          </p:cNvPr>
          <p:cNvSpPr/>
          <p:nvPr/>
        </p:nvSpPr>
        <p:spPr>
          <a:xfrm>
            <a:off x="626369" y="2458791"/>
            <a:ext cx="629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TH-Bingen – Mobile Anwendungen mit Android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FCA074-EFB0-B24F-89C1-D04D543FC357}"/>
              </a:ext>
            </a:extLst>
          </p:cNvPr>
          <p:cNvSpPr txBox="1"/>
          <p:nvPr/>
        </p:nvSpPr>
        <p:spPr>
          <a:xfrm>
            <a:off x="626369" y="2858901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Trümpert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Julian Nikodemus</a:t>
            </a:r>
          </a:p>
        </p:txBody>
      </p:sp>
    </p:spTree>
    <p:extLst>
      <p:ext uri="{BB962C8B-B14F-4D97-AF65-F5344CB8AC3E}">
        <p14:creationId xmlns:p14="http://schemas.microsoft.com/office/powerpoint/2010/main" val="13277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23. Juni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2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Inhalt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1096920"/>
            <a:ext cx="7699582" cy="34036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Font typeface="+mj-lt"/>
              <a:buAutoNum type="arabicParenR"/>
            </a:pPr>
            <a:r>
              <a:rPr lang="de-DE" altLang="de-DE" sz="1800" dirty="0"/>
              <a:t> Aufgabenstellung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Font typeface="+mj-lt"/>
              <a:buAutoNum type="arabicParenR"/>
            </a:pPr>
            <a:r>
              <a:rPr lang="de-DE" altLang="de-DE" sz="1800" dirty="0"/>
              <a:t> Verwendete Techniken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Font typeface="+mj-lt"/>
              <a:buAutoNum type="arabicParenR"/>
            </a:pPr>
            <a:r>
              <a:rPr lang="de-DE" altLang="de-DE" sz="1800" dirty="0"/>
              <a:t> Demo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23. Juni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3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Aufgabenstellung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endParaRPr lang="de-DE" alt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  <p:sp>
        <p:nvSpPr>
          <p:cNvPr id="11" name="Inhaltsplatzhalter 27">
            <a:extLst>
              <a:ext uri="{FF2B5EF4-FFF2-40B4-BE49-F238E27FC236}">
                <a16:creationId xmlns:a16="http://schemas.microsoft.com/office/drawing/2014/main" id="{F1405B82-5F68-FB4B-9DF9-E4C863BE1034}"/>
              </a:ext>
            </a:extLst>
          </p:cNvPr>
          <p:cNvSpPr txBox="1">
            <a:spLocks/>
          </p:cNvSpPr>
          <p:nvPr/>
        </p:nvSpPr>
        <p:spPr>
          <a:xfrm>
            <a:off x="512649" y="10908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Zentrales verwalten von unterschiedlichen Gruppen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Verschiedene Module: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600" dirty="0"/>
              <a:t>Chat (global)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600" dirty="0"/>
              <a:t>Gruppen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600" dirty="0"/>
              <a:t>Synchronisierte Checkliste (je Gruppe)</a:t>
            </a:r>
          </a:p>
        </p:txBody>
      </p:sp>
    </p:spTree>
    <p:extLst>
      <p:ext uri="{BB962C8B-B14F-4D97-AF65-F5344CB8AC3E}">
        <p14:creationId xmlns:p14="http://schemas.microsoft.com/office/powerpoint/2010/main" val="26006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23. Juni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4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Verwendete Techniken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Android Studio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Kostenlose IDE entwickelt von Google und JetBrains, basierend auf IntelliJ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Kotlin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Multiplattform Programmiersprache entwickelt von JetBrains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Parse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Open Source Backend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Bitbucket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Erlaubt private Repositories ohne Kosten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23. Juni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5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Verwendete Techniken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Dokka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Dokumentations-Engine für Kotlin entwickelt von JetBrains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Erlaubt auch gemischten Code (Java/Kotlin)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800" dirty="0"/>
              <a:t>Firebase Analytics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400" dirty="0"/>
              <a:t>Genutzt für Analysen (z.B. App-Crashs, Ladezeiten) in Echtzeit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23. Juni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6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Demo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endParaRPr lang="de-DE" alt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23. Juni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7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Links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Kotlin </a:t>
            </a:r>
            <a:r>
              <a:rPr lang="de-DE" altLang="de-DE" sz="1400" dirty="0">
                <a:hlinkClick r:id="rId2"/>
              </a:rPr>
              <a:t>https://kotlinlang.org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Android Studio </a:t>
            </a:r>
            <a:r>
              <a:rPr lang="de-DE" altLang="de-DE" sz="1400" dirty="0">
                <a:hlinkClick r:id="rId3"/>
              </a:rPr>
              <a:t>https://developer.android.com/studio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Parse </a:t>
            </a:r>
            <a:r>
              <a:rPr lang="de-DE" altLang="de-DE" sz="1400" dirty="0">
                <a:solidFill>
                  <a:srgbClr val="005B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https://parseplatform.org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Bitbucket </a:t>
            </a:r>
            <a:r>
              <a:rPr lang="de-DE" altLang="de-DE" sz="1400" dirty="0">
                <a:hlinkClick r:id="rId5"/>
              </a:rPr>
              <a:t>https://bitbucket.org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Dokka </a:t>
            </a:r>
            <a:r>
              <a:rPr lang="de-DE" altLang="de-DE" sz="1400" dirty="0">
                <a:hlinkClick r:id="rId6"/>
              </a:rPr>
              <a:t>https://github.com/Kotlin/dokka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 err="1"/>
              <a:t>JUnit</a:t>
            </a:r>
            <a:r>
              <a:rPr lang="de-DE" altLang="de-DE" sz="1400" dirty="0"/>
              <a:t> </a:t>
            </a:r>
            <a:r>
              <a:rPr lang="de-DE" altLang="de-DE" sz="1400" dirty="0">
                <a:hlinkClick r:id="rId7"/>
              </a:rPr>
              <a:t>https://junit.org/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Espresso </a:t>
            </a:r>
            <a:r>
              <a:rPr lang="de-DE" altLang="de-DE" sz="1400" dirty="0">
                <a:hlinkClick r:id="rId8"/>
              </a:rPr>
              <a:t>https://developer.android.com/training/testing/espresso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Firebase </a:t>
            </a:r>
            <a:r>
              <a:rPr lang="de-DE" altLang="de-DE" sz="1400" dirty="0">
                <a:hlinkClick r:id="rId9"/>
              </a:rPr>
              <a:t>https://firebase.google.com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endParaRPr lang="de-DE" alt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205</Words>
  <Application>Microsoft Macintosh PowerPoint</Application>
  <PresentationFormat>Bildschirmpräsentation (16:9)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Julian Nikodemus</cp:lastModifiedBy>
  <cp:revision>311</cp:revision>
  <dcterms:created xsi:type="dcterms:W3CDTF">2018-08-27T12:41:54Z</dcterms:created>
  <dcterms:modified xsi:type="dcterms:W3CDTF">2020-06-23T09:11:20Z</dcterms:modified>
</cp:coreProperties>
</file>