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846" r:id="rId2"/>
    <p:sldMasterId id="2147483850" r:id="rId3"/>
    <p:sldMasterId id="2147483814" r:id="rId4"/>
  </p:sldMasterIdLst>
  <p:notesMasterIdLst>
    <p:notesMasterId r:id="rId20"/>
  </p:notesMasterIdLst>
  <p:handoutMasterIdLst>
    <p:handoutMasterId r:id="rId21"/>
  </p:handoutMasterIdLst>
  <p:sldIdLst>
    <p:sldId id="299" r:id="rId5"/>
    <p:sldId id="303" r:id="rId6"/>
    <p:sldId id="316" r:id="rId7"/>
    <p:sldId id="305" r:id="rId8"/>
    <p:sldId id="306" r:id="rId9"/>
    <p:sldId id="307" r:id="rId10"/>
    <p:sldId id="308" r:id="rId11"/>
    <p:sldId id="309" r:id="rId12"/>
    <p:sldId id="310" r:id="rId13"/>
    <p:sldId id="311" r:id="rId14"/>
    <p:sldId id="312" r:id="rId15"/>
    <p:sldId id="313" r:id="rId16"/>
    <p:sldId id="314" r:id="rId17"/>
    <p:sldId id="315" r:id="rId18"/>
    <p:sldId id="302" r:id="rId19"/>
  </p:sldIdLst>
  <p:sldSz cx="12192000" cy="6858000"/>
  <p:notesSz cx="6797675" cy="987266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Default Section" id="{C61A3BA4-74F8-4335-B6C5-AD6A9B36B7F7}">
          <p14:sldIdLst>
            <p14:sldId id="299"/>
            <p14:sldId id="303"/>
            <p14:sldId id="316"/>
            <p14:sldId id="305"/>
            <p14:sldId id="306"/>
            <p14:sldId id="307"/>
            <p14:sldId id="308"/>
            <p14:sldId id="309"/>
            <p14:sldId id="310"/>
            <p14:sldId id="311"/>
            <p14:sldId id="312"/>
            <p14:sldId id="313"/>
            <p14:sldId id="314"/>
            <p14:sldId id="315"/>
            <p14:sldId id="302"/>
          </p14:sldIdLst>
        </p14:section>
      </p14:sectionLst>
    </p:ex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10">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0594FF"/>
    <a:srgbClr val="FFCC66"/>
    <a:srgbClr val="FFECD3"/>
    <a:srgbClr val="006600"/>
    <a:srgbClr val="99FFCC"/>
    <a:srgbClr val="99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1" autoAdjust="0"/>
    <p:restoredTop sz="96754" autoAdjust="0"/>
  </p:normalViewPr>
  <p:slideViewPr>
    <p:cSldViewPr showGuides="1">
      <p:cViewPr>
        <p:scale>
          <a:sx n="75" d="100"/>
          <a:sy n="75" d="100"/>
        </p:scale>
        <p:origin x="1243" y="293"/>
      </p:cViewPr>
      <p:guideLst>
        <p:guide orient="horz" pos="436"/>
        <p:guide orient="horz" pos="618"/>
        <p:guide orient="horz" pos="845"/>
        <p:guide orient="horz" pos="2840"/>
        <p:guide orient="horz" pos="4020"/>
        <p:guide pos="7045"/>
        <p:guide pos="635"/>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84" d="100"/>
          <a:sy n="84" d="100"/>
        </p:scale>
        <p:origin x="4986" y="108"/>
      </p:cViewPr>
      <p:guideLst>
        <p:guide orient="horz" pos="2880"/>
        <p:guide pos="2160"/>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3"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2022/6/9</a:t>
            </a:fld>
            <a:endParaRPr lang="en-US" altLang="zh-CN"/>
          </a:p>
        </p:txBody>
      </p:sp>
      <p:sp>
        <p:nvSpPr>
          <p:cNvPr id="227332" name="Rectangle 4"/>
          <p:cNvSpPr>
            <a:spLocks noGrp="1" noChangeArrowheads="1"/>
          </p:cNvSpPr>
          <p:nvPr>
            <p:ph type="ftr" sz="quarter" idx="2"/>
          </p:nvPr>
        </p:nvSpPr>
        <p:spPr bwMode="auto">
          <a:xfrm>
            <a:off x="0"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0443"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‹Nº›</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5D93B36F-9CF9-44F9-8212-695EB5203636}" type="datetimeFigureOut">
              <a:rPr lang="en-GB" smtClean="0"/>
              <a:pPr/>
              <a:t>09/06/2022</a:t>
            </a:fld>
            <a:endParaRPr lang="en-GB"/>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48877E9C-CE3C-461A-AF3B-1BF2F51616D0}" type="slidenum">
              <a:rPr lang="en-GB" smtClean="0"/>
              <a:pPr/>
              <a:t>‹Nº›</a:t>
            </a:fld>
            <a:endParaRPr lang="en-GB"/>
          </a:p>
        </p:txBody>
      </p:sp>
    </p:spTree>
    <p:extLst>
      <p:ext uri="{BB962C8B-B14F-4D97-AF65-F5344CB8AC3E}">
        <p14:creationId xmlns:p14="http://schemas.microsoft.com/office/powerpoint/2010/main" val="259137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5549" y="1844824"/>
            <a:ext cx="7488767" cy="923330"/>
          </a:xfrm>
        </p:spPr>
        <p:txBody>
          <a:bodyPr/>
          <a:lstStyle>
            <a:lvl1pPr>
              <a:defRPr sz="5400"/>
            </a:lvl1pPr>
          </a:lstStyle>
          <a:p>
            <a:r>
              <a:rPr lang="en-US" altLang="zh-CN" dirty="0"/>
              <a:t>Presentation title</a:t>
            </a:r>
            <a:endParaRPr lang="zh-CN" altLang="en-US" dirty="0"/>
          </a:p>
        </p:txBody>
      </p:sp>
      <p:sp>
        <p:nvSpPr>
          <p:cNvPr id="13" name="Text Placeholder 12"/>
          <p:cNvSpPr>
            <a:spLocks noGrp="1"/>
          </p:cNvSpPr>
          <p:nvPr>
            <p:ph type="body" sz="quarter" idx="12" hasCustomPrompt="1"/>
          </p:nvPr>
        </p:nvSpPr>
        <p:spPr>
          <a:xfrm>
            <a:off x="1005548" y="2968025"/>
            <a:ext cx="7488768" cy="1238600"/>
          </a:xfrm>
          <a:prstGeom prst="rect">
            <a:avLst/>
          </a:prstGeom>
        </p:spPr>
        <p:txBody>
          <a:bodyPr/>
          <a:lstStyle>
            <a:lvl1pPr marL="0" indent="0">
              <a:buNone/>
              <a:defRPr baseline="0">
                <a:solidFill>
                  <a:schemeClr val="bg1"/>
                </a:solidFill>
                <a:latin typeface="Arial" panose="020B0604020202020204" pitchFamily="34" charset="0"/>
                <a:cs typeface="Arial" panose="020B0604020202020204" pitchFamily="34" charset="0"/>
              </a:defRPr>
            </a:lvl1pPr>
          </a:lstStyle>
          <a:p>
            <a:pPr lvl="0"/>
            <a:r>
              <a:rPr lang="en-US" dirty="0"/>
              <a:t>Presentation subtitle </a:t>
            </a:r>
          </a:p>
          <a:p>
            <a:pPr lvl="0"/>
            <a:r>
              <a:rPr lang="en-US" dirty="0"/>
              <a:t>Wide format – Version 1.1</a:t>
            </a:r>
          </a:p>
        </p:txBody>
      </p:sp>
      <p:sp>
        <p:nvSpPr>
          <p:cNvPr id="4" name="Text Placeholder 3">
            <a:extLst>
              <a:ext uri="{FF2B5EF4-FFF2-40B4-BE49-F238E27FC236}">
                <a16:creationId xmlns:a16="http://schemas.microsoft.com/office/drawing/2014/main" id="{7EDE8E58-FA01-412F-B5A0-B51D3CACB9FC}"/>
              </a:ext>
            </a:extLst>
          </p:cNvPr>
          <p:cNvSpPr>
            <a:spLocks noGrp="1"/>
          </p:cNvSpPr>
          <p:nvPr>
            <p:ph type="body" sz="quarter" idx="13" hasCustomPrompt="1"/>
          </p:nvPr>
        </p:nvSpPr>
        <p:spPr>
          <a:xfrm>
            <a:off x="1004888" y="4868863"/>
            <a:ext cx="8907536" cy="1081087"/>
          </a:xfrm>
          <a:prstGeom prst="rect">
            <a:avLst/>
          </a:prstGeom>
        </p:spPr>
        <p:txBody>
          <a:bodyPr/>
          <a:lstStyle>
            <a:lvl1pPr marL="0" marR="0" indent="0" algn="l" defTabSz="914400" rtl="0" eaLnBrk="1" fontAlgn="base" latinLnBrk="0" hangingPunct="1">
              <a:lnSpc>
                <a:spcPct val="100000"/>
              </a:lnSpc>
              <a:spcBef>
                <a:spcPct val="0"/>
              </a:spcBef>
              <a:spcAft>
                <a:spcPts val="200"/>
              </a:spcAft>
              <a:buClrTx/>
              <a:buSzTx/>
              <a:buFontTx/>
              <a:buNone/>
              <a:tabLst/>
              <a:defRPr sz="1600" baseline="0">
                <a:latin typeface="Cambria" panose="02040503050406030204" pitchFamily="18" charset="0"/>
                <a:ea typeface="Cambria" panose="020405030504060302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t>Author(s): </a:t>
            </a:r>
            <a:r>
              <a:rPr kumimoji="0" lang="en-US" sz="1800" b="0" i="0" u="none" strike="noStrike" kern="0" cap="none" spc="0" normalizeH="0" baseline="0" noProof="0" dirty="0" err="1">
                <a:ln>
                  <a:noFill/>
                </a:ln>
                <a:solidFill>
                  <a:srgbClr val="000000"/>
                </a:solidFill>
                <a:effectLst/>
                <a:uLnTx/>
                <a:uFillTx/>
                <a:latin typeface="Calibri" pitchFamily="34" charset="0"/>
                <a:ea typeface="宋体" pitchFamily="2" charset="-122"/>
              </a:rPr>
              <a:t>xxxx</a:t>
            </a:r>
            <a: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t>, </a:t>
            </a:r>
            <a:r>
              <a:rPr kumimoji="0" lang="en-US" sz="1800" b="0" i="0" u="none" strike="noStrike" kern="0" cap="none" spc="0" normalizeH="0" baseline="0" noProof="0" dirty="0" err="1">
                <a:ln>
                  <a:noFill/>
                </a:ln>
                <a:solidFill>
                  <a:srgbClr val="000000"/>
                </a:solidFill>
                <a:effectLst/>
                <a:uLnTx/>
                <a:uFillTx/>
                <a:latin typeface="Calibri" pitchFamily="34" charset="0"/>
                <a:ea typeface="宋体" pitchFamily="2" charset="-122"/>
              </a:rPr>
              <a:t>xxxx</a:t>
            </a:r>
            <a: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t>, </a:t>
            </a:r>
            <a:r>
              <a:rPr kumimoji="0" lang="en-US" sz="1800" b="0" i="0" u="none" strike="noStrike" kern="0" cap="none" spc="0" normalizeH="0" baseline="0" noProof="0" dirty="0" err="1">
                <a:ln>
                  <a:noFill/>
                </a:ln>
                <a:solidFill>
                  <a:srgbClr val="000000"/>
                </a:solidFill>
                <a:effectLst/>
                <a:uLnTx/>
                <a:uFillTx/>
                <a:latin typeface="Calibri" pitchFamily="34" charset="0"/>
                <a:ea typeface="宋体" pitchFamily="2" charset="-122"/>
              </a:rPr>
              <a:t>xxxx</a:t>
            </a:r>
            <a:b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br>
            <a: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t>Date:	 2022-01-01</a:t>
            </a:r>
            <a:b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br>
            <a:r>
              <a:rPr kumimoji="0" lang="en-US" sz="1800" b="0" i="0" u="none" strike="noStrike" kern="0" cap="none" spc="0" normalizeH="0" baseline="0" noProof="0" dirty="0">
                <a:ln>
                  <a:noFill/>
                </a:ln>
                <a:solidFill>
                  <a:srgbClr val="000000"/>
                </a:solidFill>
                <a:effectLst/>
                <a:uLnTx/>
                <a:uFillTx/>
                <a:latin typeface="Calibri" pitchFamily="34" charset="0"/>
                <a:ea typeface="宋体" pitchFamily="2" charset="-122"/>
              </a:rPr>
              <a:t>Version:	 0.2</a:t>
            </a:r>
            <a:endParaRPr lang="en-US" dirty="0"/>
          </a:p>
        </p:txBody>
      </p:sp>
    </p:spTree>
    <p:extLst>
      <p:ext uri="{BB962C8B-B14F-4D97-AF65-F5344CB8AC3E}">
        <p14:creationId xmlns:p14="http://schemas.microsoft.com/office/powerpoint/2010/main" val="1120738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ct Layout">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335360" y="908720"/>
            <a:ext cx="11617291" cy="5256584"/>
          </a:xfrm>
          <a:prstGeom prst="rect">
            <a:avLst/>
          </a:prstGeom>
        </p:spPr>
        <p:txBody>
          <a:bodyPr>
            <a:normAutofit/>
          </a:bodyPr>
          <a:lstStyle>
            <a:lvl1pPr indent="-342000">
              <a:lnSpc>
                <a:spcPct val="114000"/>
              </a:lnSpc>
              <a:spcBef>
                <a:spcPts val="600"/>
              </a:spcBef>
              <a:spcAft>
                <a:spcPts val="0"/>
              </a:spcAft>
              <a:buClr>
                <a:schemeClr val="tx2"/>
              </a:buClr>
              <a:buSzPct val="70000"/>
              <a:defRPr sz="2800" baseline="0">
                <a:latin typeface="+mn-lt"/>
                <a:cs typeface="Arial" panose="020B0604020202020204" pitchFamily="34" charset="0"/>
              </a:defRPr>
            </a:lvl1pPr>
            <a:lvl2pPr marL="792000" indent="-288000">
              <a:lnSpc>
                <a:spcPct val="110000"/>
              </a:lnSpc>
              <a:spcBef>
                <a:spcPts val="200"/>
              </a:spcBef>
              <a:spcAft>
                <a:spcPts val="0"/>
              </a:spcAft>
              <a:buClr>
                <a:schemeClr val="tx2"/>
              </a:buClr>
              <a:buSzPct val="65000"/>
              <a:defRPr sz="2000">
                <a:latin typeface="+mn-lt"/>
                <a:cs typeface="Arial" panose="020B0604020202020204" pitchFamily="34" charset="0"/>
              </a:defRPr>
            </a:lvl2pPr>
            <a:lvl3pPr marL="1080000">
              <a:lnSpc>
                <a:spcPct val="100000"/>
              </a:lnSpc>
              <a:spcBef>
                <a:spcPts val="0"/>
              </a:spcBef>
              <a:spcAft>
                <a:spcPts val="0"/>
              </a:spcAft>
              <a:buClr>
                <a:srgbClr val="800000"/>
              </a:buClr>
              <a:buSzPct val="40000"/>
              <a:defRPr>
                <a:latin typeface="Calibri Light" panose="020F0302020204030204" pitchFamily="34" charset="0"/>
                <a:cs typeface="Calibri Light" panose="020F0302020204030204" pitchFamily="34" charset="0"/>
              </a:defRPr>
            </a:lvl3pPr>
            <a:lvl4pPr marL="1332000" indent="-180000">
              <a:lnSpc>
                <a:spcPct val="90000"/>
              </a:lnSpc>
              <a:defRPr sz="1200">
                <a:latin typeface="Calibri Light" panose="020F0302020204030204" pitchFamily="34" charset="0"/>
                <a:cs typeface="Calibri Light" panose="020F0302020204030204" pitchFamily="34" charset="0"/>
              </a:defRPr>
            </a:lvl4pPr>
            <a:lvl5pPr marL="1620000" indent="-144000">
              <a:lnSpc>
                <a:spcPct val="80000"/>
              </a:lnSpc>
              <a:buClr>
                <a:schemeClr val="bg1"/>
              </a:buClr>
              <a:buSzPct val="50000"/>
              <a:buFont typeface="Courier New" panose="02070309020205020404" pitchFamily="49" charset="0"/>
              <a:buChar char="o"/>
              <a:defRPr sz="1100" i="1">
                <a:latin typeface="Calibri Light" panose="020F0302020204030204" pitchFamily="34" charset="0"/>
                <a:cs typeface="Calibri Light" panose="020F0302020204030204" pitchFamily="34" charset="0"/>
              </a:defRPr>
            </a:lvl5pPr>
          </a:lstStyle>
          <a:p>
            <a:pPr lvl="0"/>
            <a:r>
              <a:rPr lang="en-US" altLang="zh-CN" noProof="0" dirty="0"/>
              <a:t>Level 1</a:t>
            </a:r>
          </a:p>
          <a:p>
            <a:pPr lvl="1"/>
            <a:r>
              <a:rPr lang="en-US" altLang="zh-CN" noProof="0" dirty="0"/>
              <a:t>Level 2</a:t>
            </a:r>
          </a:p>
          <a:p>
            <a:pPr lvl="2"/>
            <a:r>
              <a:rPr lang="en-US" altLang="zh-CN" noProof="0" dirty="0"/>
              <a:t>Level 3</a:t>
            </a:r>
          </a:p>
          <a:p>
            <a:pPr lvl="3"/>
            <a:r>
              <a:rPr lang="en-US" altLang="zh-CN" noProof="0" dirty="0"/>
              <a:t>Level 4</a:t>
            </a:r>
          </a:p>
          <a:p>
            <a:pPr lvl="4"/>
            <a:r>
              <a:rPr lang="en-US" altLang="zh-CN" noProof="0" dirty="0"/>
              <a:t>Level 5</a:t>
            </a:r>
          </a:p>
        </p:txBody>
      </p:sp>
      <p:sp>
        <p:nvSpPr>
          <p:cNvPr id="10" name="Title 9">
            <a:extLst>
              <a:ext uri="{FF2B5EF4-FFF2-40B4-BE49-F238E27FC236}">
                <a16:creationId xmlns:a16="http://schemas.microsoft.com/office/drawing/2014/main" id="{105F807B-87BB-40D2-9E42-C41794442472}"/>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293154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y Compact Layout (Reduced spaces)">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335360" y="908720"/>
            <a:ext cx="11617291" cy="5256584"/>
          </a:xfrm>
          <a:prstGeom prst="rect">
            <a:avLst/>
          </a:prstGeom>
        </p:spPr>
        <p:txBody>
          <a:bodyPr>
            <a:normAutofit/>
          </a:bodyPr>
          <a:lstStyle>
            <a:lvl1pPr indent="-342000">
              <a:lnSpc>
                <a:spcPct val="110000"/>
              </a:lnSpc>
              <a:spcBef>
                <a:spcPts val="100"/>
              </a:spcBef>
              <a:spcAft>
                <a:spcPts val="0"/>
              </a:spcAft>
              <a:buClr>
                <a:schemeClr val="tx2"/>
              </a:buClr>
              <a:buSzPct val="70000"/>
              <a:defRPr sz="2800" baseline="0">
                <a:latin typeface="+mn-lt"/>
                <a:cs typeface="Arial" panose="020B0604020202020204" pitchFamily="34" charset="0"/>
              </a:defRPr>
            </a:lvl1pPr>
            <a:lvl2pPr marL="792000" indent="-288000">
              <a:lnSpc>
                <a:spcPct val="100000"/>
              </a:lnSpc>
              <a:spcBef>
                <a:spcPts val="0"/>
              </a:spcBef>
              <a:spcAft>
                <a:spcPts val="0"/>
              </a:spcAft>
              <a:buClr>
                <a:schemeClr val="tx2"/>
              </a:buClr>
              <a:buSzPct val="65000"/>
              <a:defRPr sz="2000">
                <a:latin typeface="+mn-lt"/>
                <a:cs typeface="Arial" panose="020B0604020202020204" pitchFamily="34" charset="0"/>
              </a:defRPr>
            </a:lvl2pPr>
            <a:lvl3pPr marL="1080000">
              <a:lnSpc>
                <a:spcPct val="90000"/>
              </a:lnSpc>
              <a:spcBef>
                <a:spcPts val="0"/>
              </a:spcBef>
              <a:spcAft>
                <a:spcPts val="0"/>
              </a:spcAft>
              <a:buClr>
                <a:srgbClr val="800000"/>
              </a:buClr>
              <a:buSzPct val="40000"/>
              <a:defRPr>
                <a:latin typeface="Calibri Light" panose="020F0302020204030204" pitchFamily="34" charset="0"/>
                <a:cs typeface="Calibri Light" panose="020F0302020204030204" pitchFamily="34" charset="0"/>
              </a:defRPr>
            </a:lvl3pPr>
            <a:lvl4pPr marL="1332000" indent="-180000">
              <a:lnSpc>
                <a:spcPct val="80000"/>
              </a:lnSpc>
              <a:defRPr sz="1200">
                <a:latin typeface="Calibri Light" panose="020F0302020204030204" pitchFamily="34" charset="0"/>
                <a:cs typeface="Calibri Light" panose="020F0302020204030204" pitchFamily="34" charset="0"/>
              </a:defRPr>
            </a:lvl4pPr>
            <a:lvl5pPr marL="1620000" indent="-144000">
              <a:lnSpc>
                <a:spcPct val="80000"/>
              </a:lnSpc>
              <a:buClr>
                <a:schemeClr val="bg1"/>
              </a:buClr>
              <a:buSzPct val="50000"/>
              <a:buFont typeface="Arial" panose="020B0604020202020204" pitchFamily="34" charset="0"/>
              <a:buChar char="•"/>
              <a:defRPr sz="1100" i="1">
                <a:latin typeface="Calibri Light" panose="020F0302020204030204" pitchFamily="34" charset="0"/>
                <a:cs typeface="Calibri Light" panose="020F0302020204030204" pitchFamily="34" charset="0"/>
              </a:defRPr>
            </a:lvl5pPr>
          </a:lstStyle>
          <a:p>
            <a:pPr lvl="0"/>
            <a:r>
              <a:rPr lang="en-US" altLang="zh-CN" noProof="0" dirty="0"/>
              <a:t>Level 1</a:t>
            </a:r>
          </a:p>
          <a:p>
            <a:pPr lvl="1"/>
            <a:r>
              <a:rPr lang="en-US" altLang="zh-CN" noProof="0" dirty="0"/>
              <a:t>Level 2</a:t>
            </a:r>
          </a:p>
          <a:p>
            <a:pPr lvl="2"/>
            <a:r>
              <a:rPr lang="en-US" altLang="zh-CN" noProof="0" dirty="0"/>
              <a:t>Level 3</a:t>
            </a:r>
          </a:p>
          <a:p>
            <a:pPr lvl="3"/>
            <a:r>
              <a:rPr lang="en-US" altLang="zh-CN" noProof="0" dirty="0"/>
              <a:t>Level 4</a:t>
            </a:r>
          </a:p>
          <a:p>
            <a:pPr lvl="4"/>
            <a:r>
              <a:rPr lang="en-US" altLang="zh-CN" noProof="0" dirty="0"/>
              <a:t>Level 5</a:t>
            </a:r>
          </a:p>
        </p:txBody>
      </p:sp>
      <p:sp>
        <p:nvSpPr>
          <p:cNvPr id="9" name="Title 8">
            <a:extLst>
              <a:ext uri="{FF2B5EF4-FFF2-40B4-BE49-F238E27FC236}">
                <a16:creationId xmlns:a16="http://schemas.microsoft.com/office/drawing/2014/main" id="{6994A02F-5CBD-418B-8B7D-F9ECE9342BAD}"/>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93283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ct Layout with red box">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335360" y="916107"/>
            <a:ext cx="11617291" cy="4241085"/>
          </a:xfrm>
          <a:prstGeom prst="rect">
            <a:avLst/>
          </a:prstGeom>
        </p:spPr>
        <p:txBody>
          <a:bodyPr>
            <a:normAutofit/>
          </a:bodyPr>
          <a:lstStyle>
            <a:lvl1pPr indent="-342000">
              <a:lnSpc>
                <a:spcPct val="114000"/>
              </a:lnSpc>
              <a:spcBef>
                <a:spcPts val="600"/>
              </a:spcBef>
              <a:spcAft>
                <a:spcPts val="0"/>
              </a:spcAft>
              <a:buClr>
                <a:schemeClr val="tx2"/>
              </a:buClr>
              <a:buSzPct val="70000"/>
              <a:defRPr sz="2800" baseline="0">
                <a:latin typeface="+mn-lt"/>
                <a:cs typeface="Arial" panose="020B0604020202020204" pitchFamily="34" charset="0"/>
              </a:defRPr>
            </a:lvl1pPr>
            <a:lvl2pPr marL="792000" indent="-288000">
              <a:lnSpc>
                <a:spcPct val="110000"/>
              </a:lnSpc>
              <a:spcBef>
                <a:spcPts val="200"/>
              </a:spcBef>
              <a:spcAft>
                <a:spcPts val="0"/>
              </a:spcAft>
              <a:buClr>
                <a:schemeClr val="tx2"/>
              </a:buClr>
              <a:buSzPct val="65000"/>
              <a:defRPr sz="2000">
                <a:latin typeface="+mn-lt"/>
                <a:cs typeface="Arial" panose="020B0604020202020204" pitchFamily="34" charset="0"/>
              </a:defRPr>
            </a:lvl2pPr>
            <a:lvl3pPr marL="1080000">
              <a:lnSpc>
                <a:spcPct val="100000"/>
              </a:lnSpc>
              <a:spcBef>
                <a:spcPts val="0"/>
              </a:spcBef>
              <a:spcAft>
                <a:spcPts val="0"/>
              </a:spcAft>
              <a:buClr>
                <a:srgbClr val="800000"/>
              </a:buClr>
              <a:buSzPct val="40000"/>
              <a:defRPr>
                <a:latin typeface="Calibri Light" panose="020F0302020204030204" pitchFamily="34" charset="0"/>
                <a:cs typeface="Calibri Light" panose="020F0302020204030204" pitchFamily="34" charset="0"/>
              </a:defRPr>
            </a:lvl3pPr>
            <a:lvl4pPr marL="1332000" indent="-180000">
              <a:lnSpc>
                <a:spcPct val="90000"/>
              </a:lnSpc>
              <a:defRPr sz="1200">
                <a:latin typeface="Calibri Light" panose="020F0302020204030204" pitchFamily="34" charset="0"/>
                <a:cs typeface="Calibri Light" panose="020F0302020204030204" pitchFamily="34" charset="0"/>
              </a:defRPr>
            </a:lvl4pPr>
            <a:lvl5pPr marL="1620000" indent="-144000">
              <a:lnSpc>
                <a:spcPct val="80000"/>
              </a:lnSpc>
              <a:buClr>
                <a:schemeClr val="bg1"/>
              </a:buClr>
              <a:buSzPct val="50000"/>
              <a:buFont typeface="Courier New" panose="02070309020205020404" pitchFamily="49" charset="0"/>
              <a:buChar char="o"/>
              <a:defRPr sz="1100" i="1">
                <a:latin typeface="Calibri Light" panose="020F0302020204030204" pitchFamily="34" charset="0"/>
                <a:cs typeface="Calibri Light" panose="020F0302020204030204" pitchFamily="34" charset="0"/>
              </a:defRPr>
            </a:lvl5pPr>
          </a:lstStyle>
          <a:p>
            <a:pPr lvl="0"/>
            <a:r>
              <a:rPr lang="en-US" altLang="zh-CN" noProof="0" dirty="0"/>
              <a:t>Level 1</a:t>
            </a:r>
          </a:p>
          <a:p>
            <a:pPr lvl="1"/>
            <a:r>
              <a:rPr lang="en-US" altLang="zh-CN" noProof="0" dirty="0"/>
              <a:t>Level 2</a:t>
            </a:r>
          </a:p>
          <a:p>
            <a:pPr lvl="2"/>
            <a:r>
              <a:rPr lang="en-US" altLang="zh-CN" noProof="0" dirty="0"/>
              <a:t>Level 3</a:t>
            </a:r>
          </a:p>
          <a:p>
            <a:pPr lvl="3"/>
            <a:r>
              <a:rPr lang="en-US" altLang="zh-CN" noProof="0" dirty="0"/>
              <a:t>Level 4</a:t>
            </a:r>
          </a:p>
          <a:p>
            <a:pPr lvl="4"/>
            <a:r>
              <a:rPr lang="en-US" altLang="zh-CN" noProof="0" dirty="0"/>
              <a:t>Level 5</a:t>
            </a:r>
          </a:p>
        </p:txBody>
      </p:sp>
      <p:sp>
        <p:nvSpPr>
          <p:cNvPr id="4" name="Text Placeholder 7">
            <a:extLst>
              <a:ext uri="{FF2B5EF4-FFF2-40B4-BE49-F238E27FC236}">
                <a16:creationId xmlns:a16="http://schemas.microsoft.com/office/drawing/2014/main" id="{3C5F59EF-71A6-4A3B-B4BC-E85B217E89FB}"/>
              </a:ext>
            </a:extLst>
          </p:cNvPr>
          <p:cNvSpPr>
            <a:spLocks noGrp="1"/>
          </p:cNvSpPr>
          <p:nvPr>
            <p:ph type="body" sz="quarter" idx="10" hasCustomPrompt="1"/>
          </p:nvPr>
        </p:nvSpPr>
        <p:spPr>
          <a:xfrm>
            <a:off x="479375" y="5352079"/>
            <a:ext cx="11233249" cy="720725"/>
          </a:xfrm>
          <a:prstGeom prst="rect">
            <a:avLst/>
          </a:prstGeom>
          <a:solidFill>
            <a:schemeClr val="tx2"/>
          </a:solidFill>
          <a:ln w="28575">
            <a:solidFill>
              <a:schemeClr val="tx2">
                <a:lumMod val="75000"/>
              </a:schemeClr>
            </a:solidFill>
          </a:ln>
        </p:spPr>
        <p:txBody>
          <a:bodyPr lIns="72000" tIns="18000" rIns="72000" bIns="18000" anchor="ctr" anchorCtr="0">
            <a:normAutofit/>
          </a:bodyPr>
          <a:lstStyle>
            <a:lvl1pPr marL="0" marR="0" indent="0" algn="l" defTabSz="914400" rtl="0" eaLnBrk="0" fontAlgn="base" latinLnBrk="0" hangingPunct="0">
              <a:lnSpc>
                <a:spcPct val="125000"/>
              </a:lnSpc>
              <a:spcBef>
                <a:spcPct val="0"/>
              </a:spcBef>
              <a:spcAft>
                <a:spcPct val="0"/>
              </a:spcAft>
              <a:buClr>
                <a:srgbClr val="777777"/>
              </a:buClr>
              <a:buSzPct val="60000"/>
              <a:buFont typeface="Wingdings" pitchFamily="2" charset="2"/>
              <a:buNone/>
              <a:tabLst/>
              <a:defRPr sz="2400" b="1" i="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0" fontAlgn="base" latinLnBrk="0" hangingPunct="0">
              <a:lnSpc>
                <a:spcPct val="110000"/>
              </a:lnSpc>
              <a:spcBef>
                <a:spcPct val="0"/>
              </a:spcBef>
              <a:spcAft>
                <a:spcPct val="0"/>
              </a:spcAft>
              <a:buClr>
                <a:srgbClr val="777777"/>
              </a:buClr>
              <a:buSzPct val="60000"/>
              <a:buFont typeface="Wingdings" pitchFamily="2" charset="2"/>
              <a:buNone/>
              <a:tabLst/>
              <a:defRPr/>
            </a:pPr>
            <a:r>
              <a:rPr lang="en-US" dirty="0"/>
              <a:t>REDBOX: Message highlight</a:t>
            </a:r>
          </a:p>
        </p:txBody>
      </p:sp>
      <p:sp>
        <p:nvSpPr>
          <p:cNvPr id="9" name="Title 8">
            <a:extLst>
              <a:ext uri="{FF2B5EF4-FFF2-40B4-BE49-F238E27FC236}">
                <a16:creationId xmlns:a16="http://schemas.microsoft.com/office/drawing/2014/main" id="{EE836C6A-0D3B-451F-97BE-AA8B0C9AD151}"/>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66618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y Compact Layout with Redbox">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293492" y="940528"/>
            <a:ext cx="11617291" cy="4360679"/>
          </a:xfrm>
          <a:prstGeom prst="rect">
            <a:avLst/>
          </a:prstGeom>
        </p:spPr>
        <p:txBody>
          <a:bodyPr>
            <a:normAutofit/>
          </a:bodyPr>
          <a:lstStyle>
            <a:lvl1pPr indent="-342000">
              <a:lnSpc>
                <a:spcPct val="110000"/>
              </a:lnSpc>
              <a:spcBef>
                <a:spcPts val="100"/>
              </a:spcBef>
              <a:spcAft>
                <a:spcPts val="0"/>
              </a:spcAft>
              <a:buClr>
                <a:schemeClr val="tx2"/>
              </a:buClr>
              <a:buSzPct val="70000"/>
              <a:defRPr sz="2800" baseline="0">
                <a:latin typeface="+mn-lt"/>
                <a:cs typeface="Arial" panose="020B0604020202020204" pitchFamily="34" charset="0"/>
              </a:defRPr>
            </a:lvl1pPr>
            <a:lvl2pPr marL="792000" indent="-288000">
              <a:lnSpc>
                <a:spcPct val="100000"/>
              </a:lnSpc>
              <a:spcBef>
                <a:spcPts val="0"/>
              </a:spcBef>
              <a:spcAft>
                <a:spcPts val="0"/>
              </a:spcAft>
              <a:buClr>
                <a:schemeClr val="tx2"/>
              </a:buClr>
              <a:buSzPct val="65000"/>
              <a:defRPr sz="2000">
                <a:latin typeface="+mn-lt"/>
                <a:cs typeface="Arial" panose="020B0604020202020204" pitchFamily="34" charset="0"/>
              </a:defRPr>
            </a:lvl2pPr>
            <a:lvl3pPr marL="1080000">
              <a:lnSpc>
                <a:spcPct val="90000"/>
              </a:lnSpc>
              <a:spcBef>
                <a:spcPts val="0"/>
              </a:spcBef>
              <a:spcAft>
                <a:spcPts val="0"/>
              </a:spcAft>
              <a:buClr>
                <a:srgbClr val="800000"/>
              </a:buClr>
              <a:buSzPct val="40000"/>
              <a:defRPr>
                <a:latin typeface="Calibri Light" panose="020F0302020204030204" pitchFamily="34" charset="0"/>
                <a:cs typeface="Calibri Light" panose="020F0302020204030204" pitchFamily="34" charset="0"/>
              </a:defRPr>
            </a:lvl3pPr>
            <a:lvl4pPr marL="1332000" indent="-180000">
              <a:lnSpc>
                <a:spcPct val="80000"/>
              </a:lnSpc>
              <a:defRPr sz="1200">
                <a:latin typeface="Calibri Light" panose="020F0302020204030204" pitchFamily="34" charset="0"/>
                <a:cs typeface="Calibri Light" panose="020F0302020204030204" pitchFamily="34" charset="0"/>
              </a:defRPr>
            </a:lvl4pPr>
            <a:lvl5pPr marL="1620000" indent="-144000">
              <a:lnSpc>
                <a:spcPct val="80000"/>
              </a:lnSpc>
              <a:buClr>
                <a:schemeClr val="bg1"/>
              </a:buClr>
              <a:buSzPct val="50000"/>
              <a:buFont typeface="Arial" panose="020B0604020202020204" pitchFamily="34" charset="0"/>
              <a:buChar char="•"/>
              <a:defRPr sz="1100" i="1">
                <a:latin typeface="Calibri Light" panose="020F0302020204030204" pitchFamily="34" charset="0"/>
                <a:cs typeface="Calibri Light" panose="020F0302020204030204" pitchFamily="34" charset="0"/>
              </a:defRPr>
            </a:lvl5pPr>
          </a:lstStyle>
          <a:p>
            <a:pPr lvl="0"/>
            <a:r>
              <a:rPr lang="en-US" altLang="zh-CN" noProof="0" dirty="0"/>
              <a:t>Level 1</a:t>
            </a:r>
          </a:p>
          <a:p>
            <a:pPr lvl="1"/>
            <a:r>
              <a:rPr lang="en-US" altLang="zh-CN" noProof="0" dirty="0"/>
              <a:t>Level 2</a:t>
            </a:r>
          </a:p>
          <a:p>
            <a:pPr lvl="2"/>
            <a:r>
              <a:rPr lang="en-US" altLang="zh-CN" noProof="0" dirty="0"/>
              <a:t>Level 3</a:t>
            </a:r>
          </a:p>
          <a:p>
            <a:pPr lvl="3"/>
            <a:r>
              <a:rPr lang="en-US" altLang="zh-CN" noProof="0" dirty="0"/>
              <a:t>Level 4</a:t>
            </a:r>
          </a:p>
          <a:p>
            <a:pPr lvl="4"/>
            <a:r>
              <a:rPr lang="en-US" altLang="zh-CN" noProof="0" dirty="0"/>
              <a:t>Level 5</a:t>
            </a:r>
          </a:p>
        </p:txBody>
      </p:sp>
      <p:sp>
        <p:nvSpPr>
          <p:cNvPr id="8" name="Text Placeholder 7">
            <a:extLst>
              <a:ext uri="{FF2B5EF4-FFF2-40B4-BE49-F238E27FC236}">
                <a16:creationId xmlns:a16="http://schemas.microsoft.com/office/drawing/2014/main" id="{08A4641B-B7EB-4B7A-8576-0BBEB6BAE55D}"/>
              </a:ext>
            </a:extLst>
          </p:cNvPr>
          <p:cNvSpPr>
            <a:spLocks noGrp="1"/>
          </p:cNvSpPr>
          <p:nvPr>
            <p:ph type="body" sz="quarter" idx="10" hasCustomPrompt="1"/>
          </p:nvPr>
        </p:nvSpPr>
        <p:spPr>
          <a:xfrm>
            <a:off x="479375" y="5352079"/>
            <a:ext cx="11233249" cy="720725"/>
          </a:xfrm>
          <a:prstGeom prst="rect">
            <a:avLst/>
          </a:prstGeom>
          <a:solidFill>
            <a:schemeClr val="tx2"/>
          </a:solidFill>
          <a:ln w="28575">
            <a:solidFill>
              <a:schemeClr val="tx2">
                <a:lumMod val="75000"/>
              </a:schemeClr>
            </a:solidFill>
          </a:ln>
        </p:spPr>
        <p:txBody>
          <a:bodyPr lIns="72000" tIns="18000" rIns="72000" bIns="18000" anchor="ctr" anchorCtr="0">
            <a:normAutofit/>
          </a:bodyPr>
          <a:lstStyle>
            <a:lvl1pPr marL="0" marR="0" indent="0" algn="l" defTabSz="914400" rtl="0" eaLnBrk="0" fontAlgn="base" latinLnBrk="0" hangingPunct="0">
              <a:lnSpc>
                <a:spcPct val="125000"/>
              </a:lnSpc>
              <a:spcBef>
                <a:spcPct val="0"/>
              </a:spcBef>
              <a:spcAft>
                <a:spcPct val="0"/>
              </a:spcAft>
              <a:buClr>
                <a:srgbClr val="777777"/>
              </a:buClr>
              <a:buSzPct val="60000"/>
              <a:buFont typeface="Wingdings" pitchFamily="2" charset="2"/>
              <a:buNone/>
              <a:tabLst/>
              <a:defRPr sz="2400" b="1" i="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0" fontAlgn="base" latinLnBrk="0" hangingPunct="0">
              <a:lnSpc>
                <a:spcPct val="110000"/>
              </a:lnSpc>
              <a:spcBef>
                <a:spcPct val="0"/>
              </a:spcBef>
              <a:spcAft>
                <a:spcPct val="0"/>
              </a:spcAft>
              <a:buClr>
                <a:srgbClr val="777777"/>
              </a:buClr>
              <a:buSzPct val="60000"/>
              <a:buFont typeface="Wingdings" pitchFamily="2" charset="2"/>
              <a:buNone/>
              <a:tabLst/>
              <a:defRPr/>
            </a:pPr>
            <a:r>
              <a:rPr lang="en-US" dirty="0"/>
              <a:t>REDBOX: Message highlight</a:t>
            </a:r>
          </a:p>
        </p:txBody>
      </p:sp>
      <p:sp>
        <p:nvSpPr>
          <p:cNvPr id="11" name="Title 10">
            <a:extLst>
              <a:ext uri="{FF2B5EF4-FFF2-40B4-BE49-F238E27FC236}">
                <a16:creationId xmlns:a16="http://schemas.microsoft.com/office/drawing/2014/main" id="{F7DB19F8-8939-4392-98E0-778EB488EA09}"/>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1998324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26A2B3-E179-4B83-A54E-B222C19CB45C}"/>
              </a:ext>
            </a:extLst>
          </p:cNvPr>
          <p:cNvSpPr>
            <a:spLocks noGrp="1"/>
          </p:cNvSpPr>
          <p:nvPr>
            <p:ph type="title" hasCustomPrompt="1"/>
          </p:nvPr>
        </p:nvSpPr>
        <p:spPr/>
        <p:txBody>
          <a:bodyPr/>
          <a:lstStyle>
            <a:lvl1pPr>
              <a:defRPr/>
            </a:lvl1pPr>
          </a:lstStyle>
          <a:p>
            <a:r>
              <a:rPr lang="en-US" dirty="0"/>
              <a:t>Title</a:t>
            </a:r>
          </a:p>
        </p:txBody>
      </p:sp>
    </p:spTree>
    <p:extLst>
      <p:ext uri="{BB962C8B-B14F-4D97-AF65-F5344CB8AC3E}">
        <p14:creationId xmlns:p14="http://schemas.microsoft.com/office/powerpoint/2010/main" val="93465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409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980499" y="2328176"/>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Title</a:t>
            </a:r>
            <a:endParaRPr lang="zh-CN" altLang="en-US" dirty="0"/>
          </a:p>
        </p:txBody>
      </p:sp>
      <p:sp>
        <p:nvSpPr>
          <p:cNvPr id="2053" name="Rectangle 13"/>
          <p:cNvSpPr>
            <a:spLocks noChangeArrowheads="1"/>
          </p:cNvSpPr>
          <p:nvPr/>
        </p:nvSpPr>
        <p:spPr bwMode="auto">
          <a:xfrm>
            <a:off x="8208236" y="476250"/>
            <a:ext cx="339321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400" b="1" dirty="0">
                <a:solidFill>
                  <a:srgbClr val="666666"/>
                </a:solidFill>
                <a:latin typeface="Arial" panose="020B0604020202020204" pitchFamily="34" charset="0"/>
                <a:ea typeface="MS PGothic" pitchFamily="34" charset="-128"/>
                <a:cs typeface="Arial" panose="020B0604020202020204" pitchFamily="34" charset="0"/>
              </a:rPr>
              <a:t>Security Level: Internal</a:t>
            </a:r>
          </a:p>
        </p:txBody>
      </p:sp>
      <p:sp>
        <p:nvSpPr>
          <p:cNvPr id="152" name="Text Box 5"/>
          <p:cNvSpPr txBox="1">
            <a:spLocks noChangeArrowheads="1"/>
          </p:cNvSpPr>
          <p:nvPr/>
        </p:nvSpPr>
        <p:spPr bwMode="auto">
          <a:xfrm>
            <a:off x="980499" y="6122314"/>
            <a:ext cx="2348656"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l">
              <a:defRPr/>
            </a:pPr>
            <a:r>
              <a:rPr lang="en-US" altLang="zh-CN" sz="1400" dirty="0">
                <a:solidFill>
                  <a:srgbClr val="000000"/>
                </a:solidFill>
                <a:latin typeface="Arial" panose="020B0604020202020204" pitchFamily="34" charset="0"/>
                <a:ea typeface="MS PGothic" pitchFamily="34" charset="-128"/>
                <a:cs typeface="Arial" panose="020B0604020202020204" pitchFamily="34" charset="0"/>
              </a:rPr>
              <a:t>Huawei </a:t>
            </a:r>
            <a:r>
              <a:rPr lang="en-US" altLang="zh-CN" sz="1400">
                <a:solidFill>
                  <a:srgbClr val="000000"/>
                </a:solidFill>
                <a:latin typeface="Arial" panose="020B0604020202020204" pitchFamily="34" charset="0"/>
                <a:ea typeface="MS PGothic" pitchFamily="34" charset="-128"/>
                <a:cs typeface="Arial" panose="020B0604020202020204" pitchFamily="34" charset="0"/>
              </a:rPr>
              <a:t>Technologies</a:t>
            </a:r>
            <a:r>
              <a:rPr lang="en-US" altLang="zh-CN" sz="1400" baseline="0">
                <a:solidFill>
                  <a:srgbClr val="000000"/>
                </a:solidFill>
                <a:latin typeface="Arial" panose="020B0604020202020204" pitchFamily="34" charset="0"/>
                <a:ea typeface="MS PGothic" pitchFamily="34" charset="-128"/>
                <a:cs typeface="Arial" panose="020B0604020202020204" pitchFamily="34" charset="0"/>
              </a:rPr>
              <a:t> </a:t>
            </a:r>
            <a:r>
              <a:rPr lang="en-US" altLang="zh-CN" sz="1400">
                <a:solidFill>
                  <a:srgbClr val="000000"/>
                </a:solidFill>
                <a:latin typeface="Arial" panose="020B0604020202020204" pitchFamily="34" charset="0"/>
                <a:ea typeface="MS PGothic" pitchFamily="34" charset="-128"/>
                <a:cs typeface="Arial" panose="020B0604020202020204" pitchFamily="34" charset="0"/>
              </a:rPr>
              <a:t>GmbH</a:t>
            </a:r>
            <a:endParaRPr lang="en-US" altLang="zh-CN" sz="14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grpSp>
        <p:nvGrpSpPr>
          <p:cNvPr id="10" name="Group 9"/>
          <p:cNvGrpSpPr/>
          <p:nvPr userDrawn="1"/>
        </p:nvGrpSpPr>
        <p:grpSpPr>
          <a:xfrm>
            <a:off x="10056439" y="5949281"/>
            <a:ext cx="1441067" cy="646331"/>
            <a:chOff x="6443644" y="5301208"/>
            <a:chExt cx="1331386" cy="646331"/>
          </a:xfrm>
        </p:grpSpPr>
        <p:pic>
          <p:nvPicPr>
            <p:cNvPr id="80" name="Picture 6" descr="Logo"/>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6443644" y="5387913"/>
              <a:ext cx="504620" cy="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userDrawn="1"/>
          </p:nvSpPr>
          <p:spPr>
            <a:xfrm>
              <a:off x="6990921" y="5301208"/>
              <a:ext cx="784109" cy="646331"/>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MUNICH</a:t>
              </a:r>
            </a:p>
            <a:p>
              <a:r>
                <a:rPr lang="en-US" sz="1200" b="1" dirty="0">
                  <a:latin typeface="Arial" panose="020B0604020202020204" pitchFamily="34" charset="0"/>
                  <a:cs typeface="Arial" panose="020B0604020202020204" pitchFamily="34" charset="0"/>
                </a:rPr>
                <a:t>RESEARCH</a:t>
              </a:r>
            </a:p>
            <a:p>
              <a:r>
                <a:rPr lang="en-US" sz="1200" b="1" dirty="0">
                  <a:latin typeface="Arial" panose="020B0604020202020204" pitchFamily="34" charset="0"/>
                  <a:cs typeface="Arial" panose="020B0604020202020204" pitchFamily="34" charset="0"/>
                </a:rPr>
                <a:t>CENTER</a:t>
              </a:r>
            </a:p>
          </p:txBody>
        </p:sp>
        <p:cxnSp>
          <p:nvCxnSpPr>
            <p:cNvPr id="6" name="Straight Connector 5"/>
            <p:cNvCxnSpPr/>
            <p:nvPr userDrawn="1"/>
          </p:nvCxnSpPr>
          <p:spPr bwMode="auto">
            <a:xfrm>
              <a:off x="7020272" y="5373216"/>
              <a:ext cx="0" cy="518184"/>
            </a:xfrm>
            <a:prstGeom prst="line">
              <a:avLst/>
            </a:prstGeom>
            <a:ln w="19050"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816"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0" fontAlgn="base" hangingPunct="0">
        <a:spcBef>
          <a:spcPct val="0"/>
        </a:spcBef>
        <a:spcAft>
          <a:spcPct val="0"/>
        </a:spcAft>
        <a:defRPr sz="3200" b="1">
          <a:solidFill>
            <a:schemeClr val="bg1"/>
          </a:solidFill>
          <a:latin typeface="Arial" panose="020B0604020202020204" pitchFamily="34" charset="0"/>
          <a:ea typeface="黑体" pitchFamily="49" charset="-122"/>
          <a:cs typeface="Arial" panose="020B0604020202020204" pitchFamily="34" charset="0"/>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055219"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Arial" panose="020B0604020202020204" pitchFamily="34" charset="0"/>
                <a:ea typeface="MS PGothic" pitchFamily="34" charset="-128"/>
                <a:cs typeface="Arial" panose="020B0604020202020204" pitchFamily="34" charset="0"/>
              </a:rPr>
              <a:t>Huawei Technologies GmbH.</a:t>
            </a:r>
          </a:p>
        </p:txBody>
      </p:sp>
      <p:pic>
        <p:nvPicPr>
          <p:cNvPr id="10244" name="Picture 9" descr="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912424" y="6386513"/>
            <a:ext cx="1343721"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Rectangle 21"/>
          <p:cNvSpPr>
            <a:spLocks noChangeArrowheads="1"/>
          </p:cNvSpPr>
          <p:nvPr userDrawn="1"/>
        </p:nvSpPr>
        <p:spPr bwMode="auto">
          <a:xfrm>
            <a:off x="5499511" y="6465937"/>
            <a:ext cx="1226122"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a:solidFill>
                  <a:srgbClr val="000000"/>
                </a:solidFill>
                <a:latin typeface="Arial" panose="020B0604020202020204" pitchFamily="34" charset="0"/>
                <a:ea typeface="Cambria"/>
                <a:cs typeface="Arial" panose="020B0604020202020204" pitchFamily="34" charset="0"/>
              </a:rPr>
              <a:t>Huawei Internal</a:t>
            </a:r>
          </a:p>
        </p:txBody>
      </p:sp>
      <p:sp>
        <p:nvSpPr>
          <p:cNvPr id="81" name="Rectangle 5"/>
          <p:cNvSpPr>
            <a:spLocks noChangeArrowheads="1"/>
          </p:cNvSpPr>
          <p:nvPr userDrawn="1"/>
        </p:nvSpPr>
        <p:spPr bwMode="auto">
          <a:xfrm>
            <a:off x="11389330" y="6381328"/>
            <a:ext cx="835814"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0" hangingPunct="0">
              <a:lnSpc>
                <a:spcPct val="85000"/>
              </a:lnSpc>
            </a:pPr>
            <a:r>
              <a:rPr lang="de-DE" altLang="zh-CN" sz="1400" dirty="0">
                <a:solidFill>
                  <a:srgbClr val="000000"/>
                </a:solidFill>
                <a:latin typeface="+mj-ea"/>
                <a:ea typeface="+mj-ea"/>
              </a:rPr>
              <a:t> </a:t>
            </a:r>
            <a:fld id="{A4C34F22-587E-473D-9099-376F4F013A30}" type="slidenum">
              <a:rPr lang="de-DE" altLang="zh-CN" sz="1400">
                <a:solidFill>
                  <a:srgbClr val="000000"/>
                </a:solidFill>
                <a:latin typeface="+mj-ea"/>
                <a:ea typeface="+mj-ea"/>
              </a:rPr>
              <a:pPr algn="ctr" eaLnBrk="0" hangingPunct="0">
                <a:lnSpc>
                  <a:spcPct val="85000"/>
                </a:lnSpc>
              </a:pPr>
              <a:t>‹Nº›</a:t>
            </a:fld>
            <a:endParaRPr lang="en-GB" altLang="zh-CN" sz="1400" dirty="0">
              <a:solidFill>
                <a:srgbClr val="000000"/>
              </a:solidFill>
              <a:latin typeface="+mj-ea"/>
              <a:ea typeface="+mj-ea"/>
            </a:endParaRPr>
          </a:p>
        </p:txBody>
      </p:sp>
      <p:sp>
        <p:nvSpPr>
          <p:cNvPr id="7" name="Title Placeholder 6">
            <a:extLst>
              <a:ext uri="{FF2B5EF4-FFF2-40B4-BE49-F238E27FC236}">
                <a16:creationId xmlns:a16="http://schemas.microsoft.com/office/drawing/2014/main" id="{B3672EAB-FEB2-46B4-B1C5-47EF9D972157}"/>
              </a:ext>
            </a:extLst>
          </p:cNvPr>
          <p:cNvSpPr>
            <a:spLocks noGrp="1"/>
          </p:cNvSpPr>
          <p:nvPr>
            <p:ph type="title"/>
          </p:nvPr>
        </p:nvSpPr>
        <p:spPr>
          <a:xfrm>
            <a:off x="873730" y="1"/>
            <a:ext cx="10515600" cy="908720"/>
          </a:xfrm>
          <a:prstGeom prst="rect">
            <a:avLst/>
          </a:prstGeom>
        </p:spPr>
        <p:txBody>
          <a:bodyPr vert="horz" lIns="0" tIns="0" rIns="0" bIns="0" rtlCol="0" anchor="ctr" anchorCtr="0">
            <a:normAutofit/>
          </a:bodyPr>
          <a:lstStyle/>
          <a:p>
            <a:r>
              <a:rPr lang="en-US" dirty="0"/>
              <a:t>Title</a:t>
            </a:r>
          </a:p>
        </p:txBody>
      </p:sp>
    </p:spTree>
    <p:extLst>
      <p:ext uri="{BB962C8B-B14F-4D97-AF65-F5344CB8AC3E}">
        <p14:creationId xmlns:p14="http://schemas.microsoft.com/office/powerpoint/2010/main" val="386610211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52" r:id="rId3"/>
    <p:sldLayoutId id="2147483849" r:id="rId4"/>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0" fontAlgn="base" hangingPunct="0">
        <a:spcBef>
          <a:spcPct val="0"/>
        </a:spcBef>
        <a:spcAft>
          <a:spcPct val="0"/>
        </a:spcAft>
        <a:defRPr lang="zh-CN" altLang="en-US" sz="3200" b="1" baseline="0" dirty="0" smtClean="0">
          <a:solidFill>
            <a:srgbClr val="990000"/>
          </a:solidFill>
          <a:latin typeface="+mj-lt"/>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baseline="0">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baseline="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baseline="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4" name="Picture 9" descr="8"/>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1657" r="67847"/>
          <a:stretch/>
        </p:blipFill>
        <p:spPr bwMode="auto">
          <a:xfrm flipH="1">
            <a:off x="11537002" y="6558040"/>
            <a:ext cx="148488" cy="10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5"/>
          <p:cNvSpPr>
            <a:spLocks noChangeArrowheads="1"/>
          </p:cNvSpPr>
          <p:nvPr userDrawn="1"/>
        </p:nvSpPr>
        <p:spPr bwMode="auto">
          <a:xfrm>
            <a:off x="11389330" y="6381328"/>
            <a:ext cx="835814"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0" hangingPunct="0">
              <a:lnSpc>
                <a:spcPct val="85000"/>
              </a:lnSpc>
            </a:pPr>
            <a:r>
              <a:rPr lang="de-DE" altLang="zh-CN" sz="1400" dirty="0">
                <a:solidFill>
                  <a:srgbClr val="000000"/>
                </a:solidFill>
                <a:latin typeface="+mj-ea"/>
                <a:ea typeface="+mj-ea"/>
              </a:rPr>
              <a:t> </a:t>
            </a:r>
            <a:fld id="{A4C34F22-587E-473D-9099-376F4F013A30}" type="slidenum">
              <a:rPr lang="de-DE" altLang="zh-CN" sz="1400">
                <a:solidFill>
                  <a:srgbClr val="000000"/>
                </a:solidFill>
                <a:latin typeface="+mj-ea"/>
                <a:ea typeface="+mj-ea"/>
              </a:rPr>
              <a:pPr algn="ctr" eaLnBrk="0" hangingPunct="0">
                <a:lnSpc>
                  <a:spcPct val="85000"/>
                </a:lnSpc>
              </a:pPr>
              <a:t>‹Nº›</a:t>
            </a:fld>
            <a:endParaRPr lang="en-GB" altLang="zh-CN" sz="1400" dirty="0">
              <a:solidFill>
                <a:srgbClr val="000000"/>
              </a:solidFill>
              <a:latin typeface="+mj-ea"/>
              <a:ea typeface="+mj-ea"/>
            </a:endParaRPr>
          </a:p>
        </p:txBody>
      </p:sp>
      <p:sp>
        <p:nvSpPr>
          <p:cNvPr id="5" name="Title Placeholder 6">
            <a:extLst>
              <a:ext uri="{FF2B5EF4-FFF2-40B4-BE49-F238E27FC236}">
                <a16:creationId xmlns:a16="http://schemas.microsoft.com/office/drawing/2014/main" id="{91594C98-329B-4D45-AF32-195B23B51F84}"/>
              </a:ext>
            </a:extLst>
          </p:cNvPr>
          <p:cNvSpPr txBox="1">
            <a:spLocks/>
          </p:cNvSpPr>
          <p:nvPr userDrawn="1"/>
        </p:nvSpPr>
        <p:spPr>
          <a:xfrm>
            <a:off x="873730" y="1"/>
            <a:ext cx="10515600" cy="908720"/>
          </a:xfrm>
          <a:prstGeom prst="rect">
            <a:avLst/>
          </a:prstGeom>
        </p:spPr>
        <p:txBody>
          <a:bodyPr vert="horz" lIns="0" tIns="0" rIns="0" bIns="0" rtlCol="0" anchor="t" anchorCtr="0">
            <a:normAutofit/>
          </a:bodyPr>
          <a:lstStyle>
            <a:lvl1pPr algn="l" rtl="0" eaLnBrk="0" fontAlgn="base" hangingPunct="0">
              <a:spcBef>
                <a:spcPct val="0"/>
              </a:spcBef>
              <a:spcAft>
                <a:spcPct val="0"/>
              </a:spcAft>
              <a:defRPr lang="zh-CN" altLang="en-US" sz="3600" b="1" dirty="0" smtClean="0">
                <a:solidFill>
                  <a:srgbClr val="990000"/>
                </a:solidFill>
                <a:latin typeface="+mj-lt"/>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endParaRPr lang="en-US" kern="0" dirty="0"/>
          </a:p>
        </p:txBody>
      </p:sp>
      <p:sp>
        <p:nvSpPr>
          <p:cNvPr id="2" name="Title Placeholder 1">
            <a:extLst>
              <a:ext uri="{FF2B5EF4-FFF2-40B4-BE49-F238E27FC236}">
                <a16:creationId xmlns:a16="http://schemas.microsoft.com/office/drawing/2014/main" id="{812F96F5-3F4D-4325-8D40-150E49C0A97A}"/>
              </a:ext>
            </a:extLst>
          </p:cNvPr>
          <p:cNvSpPr>
            <a:spLocks noGrp="1"/>
          </p:cNvSpPr>
          <p:nvPr>
            <p:ph type="title"/>
          </p:nvPr>
        </p:nvSpPr>
        <p:spPr>
          <a:xfrm>
            <a:off x="838200" y="1520"/>
            <a:ext cx="10515600" cy="907200"/>
          </a:xfrm>
          <a:prstGeom prst="rect">
            <a:avLst/>
          </a:prstGeom>
        </p:spPr>
        <p:txBody>
          <a:bodyPr vert="horz" lIns="0" tIns="0" rIns="0" bIns="0" rtlCol="0" anchor="ctr" anchorCtr="0">
            <a:normAutofit/>
          </a:bodyPr>
          <a:lstStyle/>
          <a:p>
            <a:r>
              <a:rPr lang="en-US" kern="0" dirty="0"/>
              <a:t>Title</a:t>
            </a:r>
          </a:p>
        </p:txBody>
      </p:sp>
    </p:spTree>
    <p:extLst>
      <p:ext uri="{BB962C8B-B14F-4D97-AF65-F5344CB8AC3E}">
        <p14:creationId xmlns:p14="http://schemas.microsoft.com/office/powerpoint/2010/main" val="362545349"/>
      </p:ext>
    </p:extLst>
  </p:cSld>
  <p:clrMap bg1="lt1" tx1="dk1" bg2="lt2" tx2="dk2" accent1="accent1" accent2="accent2" accent3="accent3" accent4="accent4" accent5="accent5" accent6="accent6" hlink="hlink" folHlink="folHlink"/>
  <p:sldLayoutIdLst>
    <p:sldLayoutId id="2147483851"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0" fontAlgn="base" hangingPunct="0">
        <a:spcBef>
          <a:spcPct val="0"/>
        </a:spcBef>
        <a:spcAft>
          <a:spcPct val="0"/>
        </a:spcAft>
        <a:defRPr lang="zh-CN" altLang="en-US" sz="3600" b="1" dirty="0" smtClean="0">
          <a:solidFill>
            <a:srgbClr val="990000"/>
          </a:solidFill>
          <a:latin typeface="+mj-lt"/>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baseline="0">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baseline="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baseline="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74"/>
          <p:cNvSpPr txBox="1"/>
          <p:nvPr/>
        </p:nvSpPr>
        <p:spPr>
          <a:xfrm>
            <a:off x="1007534" y="4508501"/>
            <a:ext cx="10176933" cy="1054135"/>
          </a:xfrm>
          <a:prstGeom prst="rect">
            <a:avLst/>
          </a:prstGeom>
          <a:noFill/>
        </p:spPr>
        <p:txBody>
          <a:bodyPr wrap="square" rtlCol="0">
            <a:spAutoFit/>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altLang="zh-CN" sz="1250" b="1" kern="1200" dirty="0">
                <a:solidFill>
                  <a:schemeClr val="tx1"/>
                </a:solidFill>
                <a:effectLst/>
                <a:latin typeface="FrutigerNext LT Regular" pitchFamily="34" charset="0"/>
                <a:ea typeface="宋体" charset="-122"/>
                <a:cs typeface="+mn-cs"/>
              </a:rPr>
              <a:t>Copyright©2018  Huawei Technologies GmbH. All Rights Reserved.</a:t>
            </a:r>
            <a:endParaRPr lang="zh-CN" altLang="zh-CN" sz="1250" kern="1200" dirty="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693268"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723308"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a:solidFill>
                  <a:srgbClr val="666666"/>
                </a:solidFill>
                <a:latin typeface="+mn-lt"/>
                <a:ea typeface="ＭＳ Ｐゴシック" pitchFamily="34" charset="-128"/>
              </a:rPr>
              <a:t>www.huawei.com</a:t>
            </a:r>
            <a:endParaRPr lang="en-US" altLang="zh-CN" sz="260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www.overleaf.com/read/xtzdpjpvqhs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www.overleaf.com/read/xtzdpjpvqhs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5549" y="1844824"/>
            <a:ext cx="10563059" cy="1728192"/>
          </a:xfrm>
        </p:spPr>
        <p:txBody>
          <a:bodyPr/>
          <a:lstStyle/>
          <a:p>
            <a:r>
              <a:rPr lang="en-US" dirty="0"/>
              <a:t>Enhancing copies in the Core of Relational Databases</a:t>
            </a:r>
            <a:br>
              <a:rPr lang="en-US" dirty="0"/>
            </a:br>
            <a:endParaRPr lang="en-US" dirty="0"/>
          </a:p>
        </p:txBody>
      </p:sp>
      <p:sp>
        <p:nvSpPr>
          <p:cNvPr id="6" name="Text Placeholder 5"/>
          <p:cNvSpPr>
            <a:spLocks noGrp="1"/>
          </p:cNvSpPr>
          <p:nvPr>
            <p:ph type="body" sz="quarter" idx="13"/>
          </p:nvPr>
        </p:nvSpPr>
        <p:spPr>
          <a:xfrm>
            <a:off x="1004888" y="4868863"/>
            <a:ext cx="8907536" cy="1081087"/>
          </a:xfrm>
        </p:spPr>
        <p:txBody>
          <a:bodyPr/>
          <a:lstStyle/>
          <a:p>
            <a:r>
              <a:rPr lang="en-US" altLang="zh-CN" dirty="0">
                <a:solidFill>
                  <a:schemeClr val="tx2"/>
                </a:solidFill>
              </a:rPr>
              <a:t>Authors:</a:t>
            </a:r>
            <a:r>
              <a:rPr lang="en-US" altLang="zh-CN" dirty="0"/>
              <a:t>	</a:t>
            </a:r>
            <a:r>
              <a:rPr lang="en-US" altLang="zh-CN" b="0" dirty="0"/>
              <a:t>ESADE university</a:t>
            </a:r>
          </a:p>
          <a:p>
            <a:r>
              <a:rPr lang="en-US" altLang="zh-CN" dirty="0">
                <a:solidFill>
                  <a:schemeClr val="tx2"/>
                </a:solidFill>
              </a:rPr>
              <a:t>Version:</a:t>
            </a:r>
            <a:r>
              <a:rPr lang="en-US" altLang="zh-CN" dirty="0"/>
              <a:t>	</a:t>
            </a:r>
            <a:r>
              <a:rPr lang="en-US" altLang="zh-CN" b="0" dirty="0"/>
              <a:t>1</a:t>
            </a:r>
          </a:p>
          <a:p>
            <a:r>
              <a:rPr lang="en-US" altLang="zh-CN" dirty="0">
                <a:solidFill>
                  <a:schemeClr val="tx2"/>
                </a:solidFill>
              </a:rPr>
              <a:t>Date:</a:t>
            </a:r>
            <a:r>
              <a:rPr lang="en-US" altLang="zh-CN" dirty="0"/>
              <a:t>	</a:t>
            </a:r>
            <a:r>
              <a:rPr lang="en-US" altLang="zh-CN" b="0" dirty="0"/>
              <a:t>2022-06-13</a:t>
            </a:r>
            <a:endParaRPr lang="zh-CN" altLang="zh-CN" b="0" dirty="0"/>
          </a:p>
          <a:p>
            <a:endParaRPr lang="en-US" dirty="0"/>
          </a:p>
        </p:txBody>
      </p:sp>
    </p:spTree>
    <p:extLst>
      <p:ext uri="{BB962C8B-B14F-4D97-AF65-F5344CB8AC3E}">
        <p14:creationId xmlns:p14="http://schemas.microsoft.com/office/powerpoint/2010/main" val="3530685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a:xfrm>
            <a:off x="335360" y="908720"/>
            <a:ext cx="11617291" cy="1224136"/>
          </a:xfrm>
        </p:spPr>
        <p:txBody>
          <a:bodyPr>
            <a:normAutofit/>
          </a:bodyPr>
          <a:lstStyle/>
          <a:p>
            <a:pPr marL="900" indent="0" algn="just">
              <a:buNone/>
            </a:pPr>
            <a:r>
              <a:rPr lang="es-ES" dirty="0"/>
              <a:t>A new </a:t>
            </a:r>
            <a:r>
              <a:rPr lang="es-ES" dirty="0" err="1"/>
              <a:t>parameter</a:t>
            </a:r>
            <a:r>
              <a:rPr lang="es-ES" dirty="0"/>
              <a:t> </a:t>
            </a:r>
            <a:r>
              <a:rPr lang="es-ES" dirty="0" err="1"/>
              <a:t>is</a:t>
            </a:r>
            <a:r>
              <a:rPr lang="es-ES" dirty="0"/>
              <a:t> </a:t>
            </a:r>
            <a:r>
              <a:rPr lang="es-ES" dirty="0" err="1"/>
              <a:t>introduced</a:t>
            </a:r>
            <a:r>
              <a:rPr lang="es-ES" dirty="0"/>
              <a:t> </a:t>
            </a:r>
            <a:r>
              <a:rPr lang="es-ES" dirty="0" err="1"/>
              <a:t>to</a:t>
            </a:r>
            <a:r>
              <a:rPr lang="es-ES" dirty="0"/>
              <a:t> </a:t>
            </a:r>
            <a:r>
              <a:rPr lang="es-ES" dirty="0" err="1"/>
              <a:t>measure</a:t>
            </a:r>
            <a:r>
              <a:rPr lang="es-ES" dirty="0"/>
              <a:t> </a:t>
            </a:r>
            <a:r>
              <a:rPr lang="es-ES" dirty="0" err="1"/>
              <a:t>the</a:t>
            </a:r>
            <a:r>
              <a:rPr lang="es-ES" dirty="0"/>
              <a:t> </a:t>
            </a:r>
            <a:r>
              <a:rPr lang="es-ES" dirty="0" err="1"/>
              <a:t>confidence</a:t>
            </a:r>
            <a:r>
              <a:rPr lang="es-ES" dirty="0"/>
              <a:t> </a:t>
            </a:r>
            <a:r>
              <a:rPr lang="es-ES" dirty="0" err="1"/>
              <a:t>of</a:t>
            </a:r>
            <a:r>
              <a:rPr lang="es-ES" dirty="0"/>
              <a:t> </a:t>
            </a:r>
            <a:r>
              <a:rPr lang="es-ES" dirty="0" err="1"/>
              <a:t>the</a:t>
            </a:r>
            <a:r>
              <a:rPr lang="es-ES" dirty="0"/>
              <a:t> </a:t>
            </a:r>
            <a:r>
              <a:rPr lang="es-ES" dirty="0" err="1"/>
              <a:t>copy</a:t>
            </a:r>
            <a:r>
              <a:rPr lang="es-ES" dirty="0"/>
              <a:t> at </a:t>
            </a:r>
            <a:r>
              <a:rPr lang="es-ES" dirty="0" err="1"/>
              <a:t>each</a:t>
            </a:r>
            <a:r>
              <a:rPr lang="es-ES" dirty="0"/>
              <a:t> </a:t>
            </a:r>
            <a:r>
              <a:rPr lang="es-ES" dirty="0" err="1"/>
              <a:t>point</a:t>
            </a:r>
            <a:r>
              <a:rPr lang="es-ES" dirty="0"/>
              <a:t>. </a:t>
            </a:r>
            <a:r>
              <a:rPr lang="es-ES" dirty="0" err="1"/>
              <a:t>This</a:t>
            </a:r>
            <a:r>
              <a:rPr lang="es-ES" dirty="0"/>
              <a:t> </a:t>
            </a:r>
            <a:r>
              <a:rPr lang="es-ES" dirty="0" err="1"/>
              <a:t>results</a:t>
            </a:r>
            <a:r>
              <a:rPr lang="es-ES" dirty="0"/>
              <a:t> in a “</a:t>
            </a:r>
            <a:r>
              <a:rPr lang="es-ES" dirty="0" err="1"/>
              <a:t>weight</a:t>
            </a:r>
            <a:r>
              <a:rPr lang="es-ES" dirty="0"/>
              <a:t>” </a:t>
            </a:r>
            <a:r>
              <a:rPr lang="es-ES" dirty="0" err="1"/>
              <a:t>that</a:t>
            </a:r>
            <a:r>
              <a:rPr lang="es-ES" dirty="0"/>
              <a:t> can be </a:t>
            </a:r>
            <a:r>
              <a:rPr lang="es-ES" dirty="0" err="1"/>
              <a:t>used</a:t>
            </a:r>
            <a:r>
              <a:rPr lang="es-ES" dirty="0"/>
              <a:t> </a:t>
            </a:r>
            <a:r>
              <a:rPr lang="es-ES" dirty="0" err="1"/>
              <a:t>during</a:t>
            </a:r>
            <a:r>
              <a:rPr lang="es-ES" dirty="0"/>
              <a:t> </a:t>
            </a:r>
            <a:r>
              <a:rPr lang="es-ES" dirty="0" err="1"/>
              <a:t>the</a:t>
            </a:r>
            <a:r>
              <a:rPr lang="es-ES" dirty="0"/>
              <a:t> training</a:t>
            </a:r>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Implementation</a:t>
            </a:r>
            <a:r>
              <a:rPr lang="es-ES" dirty="0"/>
              <a:t> </a:t>
            </a:r>
            <a:r>
              <a:rPr lang="es-ES" dirty="0" err="1"/>
              <a:t>details</a:t>
            </a:r>
            <a:r>
              <a:rPr lang="es-ES" dirty="0"/>
              <a:t>: </a:t>
            </a:r>
            <a:r>
              <a:rPr lang="es-ES" dirty="0" err="1"/>
              <a:t>copy</a:t>
            </a:r>
            <a:r>
              <a:rPr lang="es-ES" dirty="0"/>
              <a:t> </a:t>
            </a:r>
            <a:r>
              <a:rPr lang="es-ES" dirty="0" err="1"/>
              <a:t>confidence</a:t>
            </a:r>
            <a:endParaRPr lang="en-US" dirty="0"/>
          </a:p>
        </p:txBody>
      </p:sp>
      <p:sp>
        <p:nvSpPr>
          <p:cNvPr id="16" name="Marcador de contenido 1">
            <a:extLst>
              <a:ext uri="{FF2B5EF4-FFF2-40B4-BE49-F238E27FC236}">
                <a16:creationId xmlns:a16="http://schemas.microsoft.com/office/drawing/2014/main" id="{49522B61-E5BD-5D8F-0D7C-238EAE4B4071}"/>
              </a:ext>
            </a:extLst>
          </p:cNvPr>
          <p:cNvSpPr txBox="1">
            <a:spLocks/>
          </p:cNvSpPr>
          <p:nvPr/>
        </p:nvSpPr>
        <p:spPr>
          <a:xfrm>
            <a:off x="6744072" y="2132856"/>
            <a:ext cx="5366727" cy="3690066"/>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endParaRPr lang="es-ES" kern="0" dirty="0"/>
          </a:p>
          <a:p>
            <a:pPr marL="900" indent="0" algn="just">
              <a:buNone/>
            </a:pPr>
            <a:endParaRPr lang="en-US" kern="0" dirty="0"/>
          </a:p>
        </p:txBody>
      </p:sp>
      <p:pic>
        <p:nvPicPr>
          <p:cNvPr id="5" name="Imagen 4">
            <a:extLst>
              <a:ext uri="{FF2B5EF4-FFF2-40B4-BE49-F238E27FC236}">
                <a16:creationId xmlns:a16="http://schemas.microsoft.com/office/drawing/2014/main" id="{71A1B1B0-700C-6793-8441-5CA80943F612}"/>
              </a:ext>
            </a:extLst>
          </p:cNvPr>
          <p:cNvPicPr>
            <a:picLocks noChangeAspect="1"/>
          </p:cNvPicPr>
          <p:nvPr/>
        </p:nvPicPr>
        <p:blipFill>
          <a:blip r:embed="rId2"/>
          <a:stretch>
            <a:fillRect/>
          </a:stretch>
        </p:blipFill>
        <p:spPr>
          <a:xfrm>
            <a:off x="335360" y="2205538"/>
            <a:ext cx="6120680" cy="1261996"/>
          </a:xfrm>
          <a:prstGeom prst="rect">
            <a:avLst/>
          </a:prstGeom>
          <a:ln w="28575">
            <a:solidFill>
              <a:schemeClr val="tx2"/>
            </a:solidFill>
          </a:ln>
        </p:spPr>
      </p:pic>
      <p:sp>
        <p:nvSpPr>
          <p:cNvPr id="17" name="Marcador de contenido 1">
            <a:extLst>
              <a:ext uri="{FF2B5EF4-FFF2-40B4-BE49-F238E27FC236}">
                <a16:creationId xmlns:a16="http://schemas.microsoft.com/office/drawing/2014/main" id="{16A25FBB-71E7-8514-BD50-BA35D58E2171}"/>
              </a:ext>
            </a:extLst>
          </p:cNvPr>
          <p:cNvSpPr txBox="1">
            <a:spLocks/>
          </p:cNvSpPr>
          <p:nvPr/>
        </p:nvSpPr>
        <p:spPr>
          <a:xfrm>
            <a:off x="335360" y="3429000"/>
            <a:ext cx="11617291" cy="1224136"/>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Font typeface="Wingdings" pitchFamily="2" charset="2"/>
              <a:buNone/>
            </a:pPr>
            <a:endParaRPr lang="es-ES" kern="0" dirty="0"/>
          </a:p>
        </p:txBody>
      </p:sp>
      <mc:AlternateContent xmlns:mc="http://schemas.openxmlformats.org/markup-compatibility/2006" xmlns:a14="http://schemas.microsoft.com/office/drawing/2010/main">
        <mc:Choice Requires="a14">
          <p:sp>
            <p:nvSpPr>
              <p:cNvPr id="19" name="Marcador de contenido 1">
                <a:extLst>
                  <a:ext uri="{FF2B5EF4-FFF2-40B4-BE49-F238E27FC236}">
                    <a16:creationId xmlns:a16="http://schemas.microsoft.com/office/drawing/2014/main" id="{34F92FA4-80BA-1F0F-3836-EEE9E8CAAFFA}"/>
                  </a:ext>
                </a:extLst>
              </p:cNvPr>
              <p:cNvSpPr txBox="1">
                <a:spLocks/>
              </p:cNvSpPr>
              <p:nvPr/>
            </p:nvSpPr>
            <p:spPr>
              <a:xfrm>
                <a:off x="6672079" y="2132856"/>
                <a:ext cx="5366727" cy="3690066"/>
              </a:xfrm>
              <a:prstGeom prst="rect">
                <a:avLst/>
              </a:prstGeom>
            </p:spPr>
            <p:txBody>
              <a:bodyPr>
                <a:normAutofit fontScale="85000" lnSpcReduction="10000"/>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algn="just"/>
                <a14:m>
                  <m:oMath xmlns:m="http://schemas.openxmlformats.org/officeDocument/2006/math">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𝜌</m:t>
                        </m:r>
                      </m:e>
                      <m:sub>
                        <m:r>
                          <a:rPr lang="es-ES" b="0" i="1" kern="0" smtClean="0">
                            <a:latin typeface="Cambria Math" panose="02040503050406030204" pitchFamily="18" charset="0"/>
                          </a:rPr>
                          <m:t>𝑖</m:t>
                        </m:r>
                      </m:sub>
                    </m:sSub>
                    <m:d>
                      <m:dPr>
                        <m:ctrlPr>
                          <a:rPr lang="es-ES" b="0" i="1" kern="0" smtClean="0">
                            <a:latin typeface="Cambria Math" panose="02040503050406030204" pitchFamily="18" charset="0"/>
                          </a:rPr>
                        </m:ctrlPr>
                      </m:dPr>
                      <m:e>
                        <m:r>
                          <a:rPr lang="es-ES" b="0" i="1" kern="0" smtClean="0">
                            <a:latin typeface="Cambria Math" panose="02040503050406030204" pitchFamily="18" charset="0"/>
                          </a:rPr>
                          <m:t>𝑧</m:t>
                        </m:r>
                      </m:e>
                    </m:d>
                    <m:r>
                      <a:rPr lang="es-ES" b="0" i="1" kern="0" smtClean="0">
                        <a:latin typeface="Cambria Math" panose="02040503050406030204" pitchFamily="18" charset="0"/>
                      </a:rPr>
                      <m:t>∈[0,1]</m:t>
                    </m:r>
                  </m:oMath>
                </a14:m>
                <a:endParaRPr lang="en-US" kern="0" dirty="0"/>
              </a:p>
              <a:p>
                <a:pPr algn="just"/>
                <a:endParaRPr lang="en-US" kern="0" dirty="0"/>
              </a:p>
              <a:p>
                <a:pPr algn="just"/>
                <a:r>
                  <a:rPr lang="es-ES" kern="0" dirty="0"/>
                  <a:t>Small </a:t>
                </a:r>
                <a:r>
                  <a:rPr lang="es-ES" kern="0" dirty="0" err="1"/>
                  <a:t>values</a:t>
                </a:r>
                <a:r>
                  <a:rPr lang="es-ES" kern="0" dirty="0"/>
                  <a:t> </a:t>
                </a:r>
                <a:r>
                  <a:rPr lang="es-ES" kern="0" dirty="0" err="1"/>
                  <a:t>of</a:t>
                </a:r>
                <a:r>
                  <a:rPr lang="es-ES" kern="0" dirty="0"/>
                  <a:t> </a:t>
                </a:r>
                <a14:m>
                  <m:oMath xmlns:m="http://schemas.openxmlformats.org/officeDocument/2006/math">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𝜌</m:t>
                        </m:r>
                      </m:e>
                      <m:sub>
                        <m:r>
                          <a:rPr lang="es-ES" b="0" i="1" kern="0" smtClean="0">
                            <a:latin typeface="Cambria Math" panose="02040503050406030204" pitchFamily="18" charset="0"/>
                          </a:rPr>
                          <m:t>𝑖</m:t>
                        </m:r>
                      </m:sub>
                    </m:sSub>
                  </m:oMath>
                </a14:m>
                <a:r>
                  <a:rPr lang="en-US" kern="0" dirty="0"/>
                  <a:t> </a:t>
                </a:r>
                <a:r>
                  <a:rPr lang="en-US" kern="0" dirty="0" err="1"/>
                  <a:t>inidicates</a:t>
                </a:r>
                <a:r>
                  <a:rPr lang="en-US" kern="0" dirty="0"/>
                  <a:t> a strong confidence in the class prediction</a:t>
                </a:r>
              </a:p>
              <a:p>
                <a:pPr algn="just"/>
                <a:endParaRPr lang="en-US" kern="0" dirty="0"/>
              </a:p>
              <a:p>
                <a:pPr algn="just"/>
                <a:r>
                  <a:rPr lang="en-US" kern="0" dirty="0" err="1"/>
                  <a:t>Largar</a:t>
                </a:r>
                <a:r>
                  <a:rPr lang="en-US" kern="0" dirty="0"/>
                  <a:t> values of </a:t>
                </a:r>
                <a14:m>
                  <m:oMath xmlns:m="http://schemas.openxmlformats.org/officeDocument/2006/math">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𝜌</m:t>
                        </m:r>
                      </m:e>
                      <m:sub>
                        <m:r>
                          <a:rPr lang="es-ES" b="0" i="1" kern="0" smtClean="0">
                            <a:latin typeface="Cambria Math" panose="02040503050406030204" pitchFamily="18" charset="0"/>
                          </a:rPr>
                          <m:t>𝑖</m:t>
                        </m:r>
                      </m:sub>
                    </m:sSub>
                  </m:oMath>
                </a14:m>
                <a:r>
                  <a:rPr lang="en-US" kern="0" dirty="0"/>
                  <a:t> indicate a strong confidence in a incorrect prediction (worse scenario)</a:t>
                </a:r>
              </a:p>
            </p:txBody>
          </p:sp>
        </mc:Choice>
        <mc:Fallback xmlns="">
          <p:sp>
            <p:nvSpPr>
              <p:cNvPr id="19" name="Marcador de contenido 1">
                <a:extLst>
                  <a:ext uri="{FF2B5EF4-FFF2-40B4-BE49-F238E27FC236}">
                    <a16:creationId xmlns:a16="http://schemas.microsoft.com/office/drawing/2014/main" id="{34F92FA4-80BA-1F0F-3836-EEE9E8CAAFFA}"/>
                  </a:ext>
                </a:extLst>
              </p:cNvPr>
              <p:cNvSpPr txBox="1">
                <a:spLocks noRot="1" noChangeAspect="1" noMove="1" noResize="1" noEditPoints="1" noAdjustHandles="1" noChangeArrowheads="1" noChangeShapeType="1" noTextEdit="1"/>
              </p:cNvSpPr>
              <p:nvPr/>
            </p:nvSpPr>
            <p:spPr>
              <a:xfrm>
                <a:off x="6672079" y="2132856"/>
                <a:ext cx="5366727" cy="3690066"/>
              </a:xfrm>
              <a:prstGeom prst="rect">
                <a:avLst/>
              </a:prstGeom>
              <a:blipFill>
                <a:blip r:embed="rId3"/>
                <a:stretch>
                  <a:fillRect l="-568" r="-1705"/>
                </a:stretch>
              </a:blipFill>
            </p:spPr>
            <p:txBody>
              <a:bodyPr/>
              <a:lstStyle/>
              <a:p>
                <a:r>
                  <a:rPr lang="en-US">
                    <a:noFill/>
                  </a:rPr>
                  <a:t> </a:t>
                </a:r>
              </a:p>
            </p:txBody>
          </p:sp>
        </mc:Fallback>
      </mc:AlternateContent>
      <p:sp>
        <p:nvSpPr>
          <p:cNvPr id="20" name="Marcador de contenido 1">
            <a:extLst>
              <a:ext uri="{FF2B5EF4-FFF2-40B4-BE49-F238E27FC236}">
                <a16:creationId xmlns:a16="http://schemas.microsoft.com/office/drawing/2014/main" id="{BD8B0E52-BB4C-7ADD-F0E5-98A19BC4A4ED}"/>
              </a:ext>
            </a:extLst>
          </p:cNvPr>
          <p:cNvSpPr txBox="1">
            <a:spLocks/>
          </p:cNvSpPr>
          <p:nvPr/>
        </p:nvSpPr>
        <p:spPr>
          <a:xfrm>
            <a:off x="287354" y="5873081"/>
            <a:ext cx="11617291" cy="58444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r">
              <a:buFont typeface="Wingdings" pitchFamily="2" charset="2"/>
              <a:buNone/>
            </a:pPr>
            <a:r>
              <a:rPr lang="es-ES" sz="1600" kern="0" dirty="0"/>
              <a:t>A complete </a:t>
            </a:r>
            <a:r>
              <a:rPr lang="es-ES" sz="1600" kern="0" dirty="0" err="1"/>
              <a:t>proof</a:t>
            </a:r>
            <a:r>
              <a:rPr lang="es-ES" sz="1600" kern="0" dirty="0"/>
              <a:t> can be </a:t>
            </a:r>
            <a:r>
              <a:rPr lang="es-ES" sz="1600" kern="0" dirty="0" err="1"/>
              <a:t>found</a:t>
            </a:r>
            <a:r>
              <a:rPr lang="es-ES" sz="1600" kern="0" dirty="0">
                <a:solidFill>
                  <a:srgbClr val="FF9900"/>
                </a:solidFill>
                <a:hlinkClick r:id="rId4">
                  <a:extLst>
                    <a:ext uri="{A12FA001-AC4F-418D-AE19-62706E023703}">
                      <ahyp:hlinkClr xmlns:ahyp="http://schemas.microsoft.com/office/drawing/2018/hyperlinkcolor" val="tx"/>
                    </a:ext>
                  </a:extLst>
                </a:hlinkClick>
              </a:rPr>
              <a:t> </a:t>
            </a:r>
            <a:r>
              <a:rPr lang="es-ES" sz="1600" kern="0" dirty="0" err="1">
                <a:solidFill>
                  <a:srgbClr val="FF0000"/>
                </a:solidFill>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here</a:t>
            </a:r>
            <a:r>
              <a:rPr lang="es-ES" sz="1600" kern="0" dirty="0">
                <a:solidFill>
                  <a:srgbClr val="FF0000"/>
                </a:solidFill>
                <a:effectLst>
                  <a:outerShdw blurRad="38100" dist="38100" dir="2700000" algn="tl">
                    <a:srgbClr val="000000">
                      <a:alpha val="43137"/>
                    </a:srgbClr>
                  </a:outerShdw>
                </a:effectLst>
              </a:rPr>
              <a:t> </a:t>
            </a:r>
            <a:r>
              <a:rPr lang="es-ES" sz="1600" kern="0" dirty="0"/>
              <a:t>(</a:t>
            </a:r>
            <a:r>
              <a:rPr lang="es-ES" sz="1600" kern="0" dirty="0" err="1"/>
              <a:t>section</a:t>
            </a:r>
            <a:r>
              <a:rPr lang="es-ES" sz="1600" kern="0" dirty="0"/>
              <a:t> 4.3)</a:t>
            </a:r>
            <a:endParaRPr lang="en-US" sz="1600" kern="0" dirty="0">
              <a:solidFill>
                <a:srgbClr val="FF0000"/>
              </a:solidFill>
              <a:effectLst>
                <a:outerShdw blurRad="38100" dist="38100" dir="2700000" algn="tl">
                  <a:srgbClr val="000000">
                    <a:alpha val="43137"/>
                  </a:srgbClr>
                </a:outerShdw>
              </a:effectLst>
            </a:endParaRPr>
          </a:p>
        </p:txBody>
      </p:sp>
      <p:sp>
        <p:nvSpPr>
          <p:cNvPr id="21" name="Marcador de contenido 1">
            <a:extLst>
              <a:ext uri="{FF2B5EF4-FFF2-40B4-BE49-F238E27FC236}">
                <a16:creationId xmlns:a16="http://schemas.microsoft.com/office/drawing/2014/main" id="{5A11ACB6-832B-43DE-1D76-3846D1F7523D}"/>
              </a:ext>
            </a:extLst>
          </p:cNvPr>
          <p:cNvSpPr txBox="1">
            <a:spLocks/>
          </p:cNvSpPr>
          <p:nvPr/>
        </p:nvSpPr>
        <p:spPr>
          <a:xfrm>
            <a:off x="399661" y="3610877"/>
            <a:ext cx="6236422" cy="543410"/>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Font typeface="Wingdings" pitchFamily="2" charset="2"/>
              <a:buNone/>
            </a:pPr>
            <a:r>
              <a:rPr lang="es-ES" sz="2000" kern="0" dirty="0" err="1"/>
              <a:t>Weights</a:t>
            </a:r>
            <a:r>
              <a:rPr lang="es-ES" sz="2000" kern="0" dirty="0"/>
              <a:t> can be </a:t>
            </a:r>
            <a:r>
              <a:rPr lang="es-ES" sz="2000" kern="0" dirty="0" err="1"/>
              <a:t>introduced</a:t>
            </a:r>
            <a:r>
              <a:rPr lang="es-ES" sz="2000" kern="0" dirty="0"/>
              <a:t> in </a:t>
            </a:r>
            <a:r>
              <a:rPr lang="es-ES" sz="2000" kern="0" dirty="0" err="1"/>
              <a:t>our</a:t>
            </a:r>
            <a:r>
              <a:rPr lang="es-ES" sz="2000" kern="0" dirty="0"/>
              <a:t> </a:t>
            </a:r>
            <a:r>
              <a:rPr lang="es-ES" sz="2000" kern="0" dirty="0" err="1"/>
              <a:t>mathematical</a:t>
            </a:r>
            <a:r>
              <a:rPr lang="es-ES" sz="2000" kern="0" dirty="0"/>
              <a:t> </a:t>
            </a:r>
            <a:r>
              <a:rPr lang="es-ES" sz="2000" kern="0" dirty="0" err="1"/>
              <a:t>framwork</a:t>
            </a:r>
            <a:endParaRPr lang="es-ES" sz="2000" kern="0" dirty="0"/>
          </a:p>
        </p:txBody>
      </p:sp>
      <p:grpSp>
        <p:nvGrpSpPr>
          <p:cNvPr id="26" name="Grupo 25">
            <a:extLst>
              <a:ext uri="{FF2B5EF4-FFF2-40B4-BE49-F238E27FC236}">
                <a16:creationId xmlns:a16="http://schemas.microsoft.com/office/drawing/2014/main" id="{C475D2FC-F598-2518-A50E-4EA5BE380746}"/>
              </a:ext>
            </a:extLst>
          </p:cNvPr>
          <p:cNvGrpSpPr/>
          <p:nvPr/>
        </p:nvGrpSpPr>
        <p:grpSpPr>
          <a:xfrm>
            <a:off x="623392" y="4130912"/>
            <a:ext cx="5071857" cy="1497178"/>
            <a:chOff x="609230" y="4049009"/>
            <a:chExt cx="5071857" cy="1497178"/>
          </a:xfrm>
        </p:grpSpPr>
        <p:pic>
          <p:nvPicPr>
            <p:cNvPr id="22" name="Imagen 21">
              <a:extLst>
                <a:ext uri="{FF2B5EF4-FFF2-40B4-BE49-F238E27FC236}">
                  <a16:creationId xmlns:a16="http://schemas.microsoft.com/office/drawing/2014/main" id="{77B0C42B-0552-B3D2-E11D-ADED5842D352}"/>
                </a:ext>
              </a:extLst>
            </p:cNvPr>
            <p:cNvPicPr>
              <a:picLocks noChangeAspect="1"/>
            </p:cNvPicPr>
            <p:nvPr/>
          </p:nvPicPr>
          <p:blipFill>
            <a:blip r:embed="rId5"/>
            <a:stretch>
              <a:fillRect/>
            </a:stretch>
          </p:blipFill>
          <p:spPr>
            <a:xfrm>
              <a:off x="623392" y="4592419"/>
              <a:ext cx="5057695" cy="953768"/>
            </a:xfrm>
            <a:prstGeom prst="rect">
              <a:avLst/>
            </a:prstGeom>
          </p:spPr>
        </p:pic>
        <p:pic>
          <p:nvPicPr>
            <p:cNvPr id="24" name="Imagen 23">
              <a:extLst>
                <a:ext uri="{FF2B5EF4-FFF2-40B4-BE49-F238E27FC236}">
                  <a16:creationId xmlns:a16="http://schemas.microsoft.com/office/drawing/2014/main" id="{9BBD626F-F60E-DA50-3622-5D24C65F5ABE}"/>
                </a:ext>
              </a:extLst>
            </p:cNvPr>
            <p:cNvPicPr>
              <a:picLocks noChangeAspect="1"/>
            </p:cNvPicPr>
            <p:nvPr/>
          </p:nvPicPr>
          <p:blipFill>
            <a:blip r:embed="rId6"/>
            <a:stretch>
              <a:fillRect/>
            </a:stretch>
          </p:blipFill>
          <p:spPr>
            <a:xfrm>
              <a:off x="609230" y="4049009"/>
              <a:ext cx="4891261" cy="654286"/>
            </a:xfrm>
            <a:prstGeom prst="rect">
              <a:avLst/>
            </a:prstGeom>
          </p:spPr>
        </p:pic>
      </p:grpSp>
      <p:sp>
        <p:nvSpPr>
          <p:cNvPr id="25" name="Marcador de contenido 1">
            <a:extLst>
              <a:ext uri="{FF2B5EF4-FFF2-40B4-BE49-F238E27FC236}">
                <a16:creationId xmlns:a16="http://schemas.microsoft.com/office/drawing/2014/main" id="{A8EDE740-2E73-2554-5698-03EE9C47BCEF}"/>
              </a:ext>
            </a:extLst>
          </p:cNvPr>
          <p:cNvSpPr txBox="1">
            <a:spLocks/>
          </p:cNvSpPr>
          <p:nvPr/>
        </p:nvSpPr>
        <p:spPr>
          <a:xfrm>
            <a:off x="399661" y="5576297"/>
            <a:ext cx="6236422" cy="543410"/>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Font typeface="Wingdings" pitchFamily="2" charset="2"/>
              <a:buNone/>
            </a:pPr>
            <a:r>
              <a:rPr lang="es-ES" sz="2000" kern="0" dirty="0"/>
              <a:t>and </a:t>
            </a:r>
            <a:r>
              <a:rPr lang="es-ES" sz="2000" b="1" i="1" u="sng" kern="0" dirty="0" err="1"/>
              <a:t>convergence</a:t>
            </a:r>
            <a:r>
              <a:rPr lang="es-ES" sz="2000" b="1" i="1" u="sng" kern="0" dirty="0"/>
              <a:t> </a:t>
            </a:r>
            <a:r>
              <a:rPr lang="es-ES" sz="2000" b="1" i="1" u="sng" kern="0" dirty="0" err="1"/>
              <a:t>still</a:t>
            </a:r>
            <a:r>
              <a:rPr lang="es-ES" sz="2000" b="1" i="1" u="sng" kern="0" dirty="0"/>
              <a:t> </a:t>
            </a:r>
            <a:r>
              <a:rPr lang="es-ES" sz="2000" b="1" i="1" u="sng" kern="0" dirty="0" err="1"/>
              <a:t>hold</a:t>
            </a:r>
            <a:endParaRPr lang="es-ES" sz="2000" b="1" i="1" u="sng" kern="0" dirty="0"/>
          </a:p>
        </p:txBody>
      </p:sp>
      <p:cxnSp>
        <p:nvCxnSpPr>
          <p:cNvPr id="28" name="Conector recto de flecha 27">
            <a:extLst>
              <a:ext uri="{FF2B5EF4-FFF2-40B4-BE49-F238E27FC236}">
                <a16:creationId xmlns:a16="http://schemas.microsoft.com/office/drawing/2014/main" id="{CC35D97B-21D6-71D9-5FF7-32ADF749601C}"/>
              </a:ext>
            </a:extLst>
          </p:cNvPr>
          <p:cNvCxnSpPr/>
          <p:nvPr/>
        </p:nvCxnSpPr>
        <p:spPr bwMode="auto">
          <a:xfrm>
            <a:off x="3287688" y="5822922"/>
            <a:ext cx="4176464" cy="181877"/>
          </a:xfrm>
          <a:prstGeom prst="straightConnector1">
            <a:avLst/>
          </a:prstGeom>
          <a:ln w="28575"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67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n-US" dirty="0"/>
              <a:t>The sequential approach in practice</a:t>
            </a:r>
          </a:p>
        </p:txBody>
      </p:sp>
      <p:grpSp>
        <p:nvGrpSpPr>
          <p:cNvPr id="44" name="Grupo 43">
            <a:extLst>
              <a:ext uri="{FF2B5EF4-FFF2-40B4-BE49-F238E27FC236}">
                <a16:creationId xmlns:a16="http://schemas.microsoft.com/office/drawing/2014/main" id="{93D18244-2188-1537-AB67-81C1989AF76F}"/>
              </a:ext>
            </a:extLst>
          </p:cNvPr>
          <p:cNvGrpSpPr/>
          <p:nvPr/>
        </p:nvGrpSpPr>
        <p:grpSpPr>
          <a:xfrm>
            <a:off x="305299" y="908721"/>
            <a:ext cx="11479451" cy="5109510"/>
            <a:chOff x="293568" y="1155569"/>
            <a:chExt cx="11479451" cy="5109510"/>
          </a:xfrm>
        </p:grpSpPr>
        <p:sp>
          <p:nvSpPr>
            <p:cNvPr id="18" name="Marcador de contenido 1">
              <a:extLst>
                <a:ext uri="{FF2B5EF4-FFF2-40B4-BE49-F238E27FC236}">
                  <a16:creationId xmlns:a16="http://schemas.microsoft.com/office/drawing/2014/main" id="{90CA2E00-370F-27D3-BD06-D63FB6B426DA}"/>
                </a:ext>
              </a:extLst>
            </p:cNvPr>
            <p:cNvSpPr txBox="1">
              <a:spLocks/>
            </p:cNvSpPr>
            <p:nvPr/>
          </p:nvSpPr>
          <p:spPr>
            <a:xfrm>
              <a:off x="10058872" y="5024371"/>
              <a:ext cx="936104" cy="58444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r">
                <a:buFont typeface="Wingdings" pitchFamily="2" charset="2"/>
                <a:buNone/>
              </a:pPr>
              <a:r>
                <a:rPr lang="es-ES" sz="1600" i="1" kern="0" dirty="0"/>
                <a:t>i=1,…,N</a:t>
              </a:r>
              <a:endParaRPr lang="en-US" sz="1600" i="1" kern="0" dirty="0"/>
            </a:p>
          </p:txBody>
        </p:sp>
        <p:grpSp>
          <p:nvGrpSpPr>
            <p:cNvPr id="35" name="Grupo 34">
              <a:extLst>
                <a:ext uri="{FF2B5EF4-FFF2-40B4-BE49-F238E27FC236}">
                  <a16:creationId xmlns:a16="http://schemas.microsoft.com/office/drawing/2014/main" id="{E6B9EDE1-7AEB-DA48-634A-5B74927AB99D}"/>
                </a:ext>
              </a:extLst>
            </p:cNvPr>
            <p:cNvGrpSpPr/>
            <p:nvPr/>
          </p:nvGrpSpPr>
          <p:grpSpPr>
            <a:xfrm>
              <a:off x="293568" y="1557904"/>
              <a:ext cx="11479451" cy="4707175"/>
              <a:chOff x="-66472" y="1413888"/>
              <a:chExt cx="11479451" cy="4707175"/>
            </a:xfrm>
          </p:grpSpPr>
          <p:sp>
            <p:nvSpPr>
              <p:cNvPr id="7" name="Rectángulo 6">
                <a:extLst>
                  <a:ext uri="{FF2B5EF4-FFF2-40B4-BE49-F238E27FC236}">
                    <a16:creationId xmlns:a16="http://schemas.microsoft.com/office/drawing/2014/main" id="{626BFD78-F2A2-7130-C9C1-B556EAC94370}"/>
                  </a:ext>
                </a:extLst>
              </p:cNvPr>
              <p:cNvSpPr/>
              <p:nvPr/>
            </p:nvSpPr>
            <p:spPr bwMode="auto">
              <a:xfrm>
                <a:off x="983432" y="1628800"/>
                <a:ext cx="9651504" cy="36004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nvGrpSpPr>
              <p:cNvPr id="22" name="Grupo 21">
                <a:extLst>
                  <a:ext uri="{FF2B5EF4-FFF2-40B4-BE49-F238E27FC236}">
                    <a16:creationId xmlns:a16="http://schemas.microsoft.com/office/drawing/2014/main" id="{78FC17CE-5724-8F81-8D80-C806CF3E9926}"/>
                  </a:ext>
                </a:extLst>
              </p:cNvPr>
              <p:cNvGrpSpPr/>
              <p:nvPr/>
            </p:nvGrpSpPr>
            <p:grpSpPr>
              <a:xfrm>
                <a:off x="-66472" y="1413888"/>
                <a:ext cx="11479451" cy="4707175"/>
                <a:chOff x="-282496" y="693437"/>
                <a:chExt cx="11479451" cy="4707175"/>
              </a:xfrm>
            </p:grpSpPr>
            <mc:AlternateContent xmlns:mc="http://schemas.openxmlformats.org/markup-compatibility/2006">
              <mc:Choice xmlns:a14="http://schemas.microsoft.com/office/drawing/2010/main" Requires="a14">
                <p:sp>
                  <p:nvSpPr>
                    <p:cNvPr id="8" name="Rectángulo 7">
                      <a:extLst>
                        <a:ext uri="{FF2B5EF4-FFF2-40B4-BE49-F238E27FC236}">
                          <a16:creationId xmlns:a16="http://schemas.microsoft.com/office/drawing/2014/main" id="{C66FDA05-5D7A-2201-6FA5-444937845EDC}"/>
                        </a:ext>
                      </a:extLst>
                    </p:cNvPr>
                    <p:cNvSpPr/>
                    <p:nvPr/>
                  </p:nvSpPr>
                  <p:spPr bwMode="auto">
                    <a:xfrm>
                      <a:off x="1055440" y="1484784"/>
                      <a:ext cx="2088232" cy="720080"/>
                    </a:xfrm>
                    <a:prstGeom prst="rect">
                      <a:avLst/>
                    </a:prstGeom>
                    <a:noFill/>
                    <a:ln w="19050">
                      <a:solidFill>
                        <a:schemeClr val="tx2"/>
                      </a:solidFill>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s-ES" sz="1800" b="0" i="0" u="none" strike="noStrike" cap="none" normalizeH="0" baseline="0" dirty="0">
                          <a:ln>
                            <a:noFill/>
                          </a:ln>
                          <a:solidFill>
                            <a:schemeClr val="tx1"/>
                          </a:solidFill>
                          <a:effectLst/>
                          <a:latin typeface="Arial" charset="0"/>
                          <a:ea typeface="宋体" charset="-122"/>
                        </a:rPr>
                        <a:t>N data </a:t>
                      </a:r>
                      <a:r>
                        <a:rPr kumimoji="0" lang="es-ES" sz="1800" b="0" i="0" u="none" strike="noStrike" cap="none" normalizeH="0" baseline="0" dirty="0" err="1">
                          <a:ln>
                            <a:noFill/>
                          </a:ln>
                          <a:solidFill>
                            <a:schemeClr val="tx1"/>
                          </a:solidFill>
                          <a:effectLst/>
                          <a:latin typeface="Arial" charset="0"/>
                          <a:ea typeface="宋体" charset="-122"/>
                        </a:rPr>
                        <a:t>points</a:t>
                      </a:r>
                      <a:r>
                        <a:rPr kumimoji="0" lang="es-ES" sz="1800" b="0" i="0" u="none" strike="noStrike" cap="none" normalizeH="0" baseline="0" dirty="0">
                          <a:ln>
                            <a:noFill/>
                          </a:ln>
                          <a:solidFill>
                            <a:schemeClr val="tx1"/>
                          </a:solidFill>
                          <a:effectLst/>
                          <a:latin typeface="Arial" charset="0"/>
                          <a:ea typeface="宋体" charset="-122"/>
                        </a:rPr>
                        <a:t> are </a:t>
                      </a:r>
                      <a:r>
                        <a:rPr kumimoji="0" lang="es-ES" sz="1800" b="0" i="0" u="none" strike="noStrike" cap="none" normalizeH="0" baseline="0" dirty="0" err="1">
                          <a:ln>
                            <a:noFill/>
                          </a:ln>
                          <a:solidFill>
                            <a:schemeClr val="tx1"/>
                          </a:solidFill>
                          <a:effectLst/>
                          <a:latin typeface="Arial" charset="0"/>
                          <a:ea typeface="宋体" charset="-122"/>
                        </a:rPr>
                        <a:t>generated</a:t>
                      </a:r>
                      <a:r>
                        <a:rPr kumimoji="0" lang="es-ES" sz="1800" b="0" i="0" u="none" strike="noStrike" cap="none" normalizeH="0" baseline="0" dirty="0">
                          <a:ln>
                            <a:noFill/>
                          </a:ln>
                          <a:solidFill>
                            <a:schemeClr val="tx1"/>
                          </a:solidFill>
                          <a:effectLst/>
                          <a:latin typeface="Arial" charset="0"/>
                          <a:ea typeface="宋体" charset="-122"/>
                        </a:rPr>
                        <a:t> </a:t>
                      </a:r>
                      <a:r>
                        <a:rPr kumimoji="0" lang="es-ES" sz="1800" b="0" i="0" u="none" strike="noStrike" cap="none" normalizeH="0" baseline="0" dirty="0" err="1">
                          <a:ln>
                            <a:noFill/>
                          </a:ln>
                          <a:solidFill>
                            <a:schemeClr val="tx1"/>
                          </a:solidFill>
                          <a:effectLst/>
                          <a:latin typeface="Arial" charset="0"/>
                          <a:ea typeface="宋体" charset="-122"/>
                        </a:rPr>
                        <a:t>from</a:t>
                      </a:r>
                      <a:r>
                        <a:rPr kumimoji="0" lang="es-ES" sz="1800" b="0" i="0" u="none" strike="noStrike" cap="none" normalizeH="0" baseline="0" dirty="0">
                          <a:ln>
                            <a:noFill/>
                          </a:ln>
                          <a:solidFill>
                            <a:schemeClr val="tx1"/>
                          </a:solidFill>
                          <a:effectLst/>
                          <a:latin typeface="Arial" charset="0"/>
                          <a:ea typeface="宋体" charset="-122"/>
                        </a:rPr>
                        <a:t> </a:t>
                      </a:r>
                      <a14:m>
                        <m:oMath xmlns:m="http://schemas.openxmlformats.org/officeDocument/2006/math">
                          <m:sSub>
                            <m:sSubPr>
                              <m:ctrlPr>
                                <a:rPr kumimoji="0" lang="es-ES" sz="1800" b="0" i="1" u="none" strike="noStrike" cap="none" normalizeH="0" baseline="0" smtClean="0">
                                  <a:ln>
                                    <a:noFill/>
                                  </a:ln>
                                  <a:solidFill>
                                    <a:schemeClr val="tx1"/>
                                  </a:solidFill>
                                  <a:effectLst/>
                                  <a:latin typeface="Cambria Math" panose="02040503050406030204" pitchFamily="18" charset="0"/>
                                  <a:ea typeface="宋体" charset="-122"/>
                                </a:rPr>
                              </m:ctrlPr>
                            </m:sSubPr>
                            <m:e>
                              <m:r>
                                <a:rPr kumimoji="0" lang="es-ES" sz="1800" b="0" i="1" u="none" strike="noStrike" cap="none" normalizeH="0" baseline="0" smtClean="0">
                                  <a:ln>
                                    <a:noFill/>
                                  </a:ln>
                                  <a:solidFill>
                                    <a:schemeClr val="tx1"/>
                                  </a:solidFill>
                                  <a:effectLst/>
                                  <a:latin typeface="Cambria Math" panose="02040503050406030204" pitchFamily="18" charset="0"/>
                                  <a:ea typeface="宋体" charset="-122"/>
                                </a:rPr>
                                <m:t>𝑃</m:t>
                              </m:r>
                            </m:e>
                            <m:sub>
                              <m:r>
                                <a:rPr kumimoji="0" lang="es-ES" sz="1800" b="0" i="1" u="none" strike="noStrike" cap="none" normalizeH="0" baseline="0" smtClean="0">
                                  <a:ln>
                                    <a:noFill/>
                                  </a:ln>
                                  <a:solidFill>
                                    <a:schemeClr val="tx1"/>
                                  </a:solidFill>
                                  <a:effectLst/>
                                  <a:latin typeface="Cambria Math" panose="02040503050406030204" pitchFamily="18" charset="0"/>
                                  <a:ea typeface="宋体" charset="-122"/>
                                </a:rPr>
                                <m:t>𝑍</m:t>
                              </m:r>
                            </m:sub>
                          </m:sSub>
                        </m:oMath>
                      </a14:m>
                      <a:endParaRPr kumimoji="0" lang="en-US" sz="1800" b="0" i="0" u="none" strike="noStrike" cap="none" normalizeH="0" baseline="0" dirty="0">
                        <a:ln>
                          <a:noFill/>
                        </a:ln>
                        <a:solidFill>
                          <a:schemeClr val="tx1"/>
                        </a:solidFill>
                        <a:effectLst/>
                        <a:latin typeface="Arial" charset="0"/>
                        <a:ea typeface="宋体" charset="-122"/>
                      </a:endParaRPr>
                    </a:p>
                  </p:txBody>
                </p:sp>
              </mc:Choice>
              <mc:Fallback>
                <p:sp>
                  <p:nvSpPr>
                    <p:cNvPr id="8" name="Rectángulo 7">
                      <a:extLst>
                        <a:ext uri="{FF2B5EF4-FFF2-40B4-BE49-F238E27FC236}">
                          <a16:creationId xmlns:a16="http://schemas.microsoft.com/office/drawing/2014/main" id="{C66FDA05-5D7A-2201-6FA5-444937845EDC}"/>
                        </a:ext>
                      </a:extLst>
                    </p:cNvPr>
                    <p:cNvSpPr>
                      <a:spLocks noRot="1" noChangeAspect="1" noMove="1" noResize="1" noEditPoints="1" noAdjustHandles="1" noChangeArrowheads="1" noChangeShapeType="1" noTextEdit="1"/>
                    </p:cNvSpPr>
                    <p:nvPr/>
                  </p:nvSpPr>
                  <p:spPr bwMode="auto">
                    <a:xfrm>
                      <a:off x="1055440" y="1484784"/>
                      <a:ext cx="2088232" cy="720080"/>
                    </a:xfrm>
                    <a:prstGeom prst="rect">
                      <a:avLst/>
                    </a:prstGeom>
                    <a:blipFill>
                      <a:blip r:embed="rId2"/>
                      <a:stretch>
                        <a:fillRect l="-870" t="-4132" r="-1159" b="-826"/>
                      </a:stretch>
                    </a:blipFill>
                    <a:ln w="1905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3" name="Rectángulo 22">
                  <a:extLst>
                    <a:ext uri="{FF2B5EF4-FFF2-40B4-BE49-F238E27FC236}">
                      <a16:creationId xmlns:a16="http://schemas.microsoft.com/office/drawing/2014/main" id="{A0ED9896-5AC5-B4DB-D6DB-DA0A3D45CB84}"/>
                    </a:ext>
                  </a:extLst>
                </p:cNvPr>
                <p:cNvSpPr/>
                <p:nvPr/>
              </p:nvSpPr>
              <p:spPr bwMode="auto">
                <a:xfrm>
                  <a:off x="4079776" y="1484784"/>
                  <a:ext cx="2448272" cy="720080"/>
                </a:xfrm>
                <a:prstGeom prst="rect">
                  <a:avLst/>
                </a:prstGeom>
                <a:noFill/>
                <a:ln w="1905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s-ES" sz="1800" b="0" i="0" u="none" strike="noStrike" cap="none" normalizeH="0" baseline="0" dirty="0">
                      <a:ln>
                        <a:noFill/>
                      </a:ln>
                      <a:solidFill>
                        <a:schemeClr val="tx1"/>
                      </a:solidFill>
                      <a:effectLst/>
                      <a:latin typeface="Arial" charset="0"/>
                      <a:ea typeface="宋体" charset="-122"/>
                    </a:rPr>
                    <a:t>New </a:t>
                  </a:r>
                  <a:r>
                    <a:rPr kumimoji="0" lang="es-ES" sz="1800" b="0" i="0" u="none" strike="noStrike" cap="none" normalizeH="0" baseline="0" dirty="0" err="1">
                      <a:ln>
                        <a:noFill/>
                      </a:ln>
                      <a:solidFill>
                        <a:schemeClr val="tx1"/>
                      </a:solidFill>
                      <a:effectLst/>
                      <a:latin typeface="Arial" charset="0"/>
                      <a:ea typeface="宋体" charset="-122"/>
                    </a:rPr>
                    <a:t>points</a:t>
                  </a:r>
                  <a:r>
                    <a:rPr kumimoji="0" lang="es-ES" sz="1800" b="0" i="0" u="none" strike="noStrike" cap="none" normalizeH="0" baseline="0" dirty="0">
                      <a:ln>
                        <a:noFill/>
                      </a:ln>
                      <a:solidFill>
                        <a:schemeClr val="tx1"/>
                      </a:solidFill>
                      <a:effectLst/>
                      <a:latin typeface="Arial" charset="0"/>
                      <a:ea typeface="宋体" charset="-122"/>
                    </a:rPr>
                    <a:t> are </a:t>
                  </a:r>
                  <a:r>
                    <a:rPr kumimoji="0" lang="es-ES" sz="1800" b="0" i="0" u="none" strike="noStrike" cap="none" normalizeH="0" baseline="0" dirty="0" err="1">
                      <a:ln>
                        <a:noFill/>
                      </a:ln>
                      <a:solidFill>
                        <a:schemeClr val="tx1"/>
                      </a:solidFill>
                      <a:effectLst/>
                      <a:latin typeface="Arial" charset="0"/>
                      <a:ea typeface="宋体" charset="-122"/>
                    </a:rPr>
                    <a:t>labelled</a:t>
                  </a:r>
                  <a:r>
                    <a:rPr kumimoji="0" lang="es-ES" sz="1800" b="0" i="0" u="none" strike="noStrike" cap="none" normalizeH="0" baseline="0" dirty="0">
                      <a:ln>
                        <a:noFill/>
                      </a:ln>
                      <a:solidFill>
                        <a:schemeClr val="tx1"/>
                      </a:solidFill>
                      <a:effectLst/>
                      <a:latin typeface="Arial" charset="0"/>
                      <a:ea typeface="宋体" charset="-122"/>
                    </a:rPr>
                    <a:t> </a:t>
                  </a:r>
                  <a:r>
                    <a:rPr kumimoji="0" lang="es-ES" sz="1800" b="0" i="0" u="none" strike="noStrike" cap="none" normalizeH="0" baseline="0" dirty="0" err="1">
                      <a:ln>
                        <a:noFill/>
                      </a:ln>
                      <a:solidFill>
                        <a:schemeClr val="tx1"/>
                      </a:solidFill>
                      <a:effectLst/>
                      <a:latin typeface="Arial" charset="0"/>
                      <a:ea typeface="宋体" charset="-122"/>
                    </a:rPr>
                    <a:t>by</a:t>
                  </a:r>
                  <a:r>
                    <a:rPr kumimoji="0" lang="es-ES" sz="1800" b="0" i="0" u="none" strike="noStrike" cap="none" normalizeH="0" baseline="0" dirty="0">
                      <a:ln>
                        <a:noFill/>
                      </a:ln>
                      <a:solidFill>
                        <a:schemeClr val="tx1"/>
                      </a:solidFill>
                      <a:effectLst/>
                      <a:latin typeface="Arial" charset="0"/>
                      <a:ea typeface="宋体" charset="-122"/>
                    </a:rPr>
                    <a:t> </a:t>
                  </a:r>
                  <a:r>
                    <a:rPr kumimoji="0" lang="es-ES" sz="1800" b="0" i="0" u="none" strike="noStrike" cap="none" normalizeH="0" baseline="0" dirty="0" err="1">
                      <a:ln>
                        <a:noFill/>
                      </a:ln>
                      <a:solidFill>
                        <a:schemeClr val="tx1"/>
                      </a:solidFill>
                      <a:effectLst/>
                      <a:latin typeface="Arial" charset="0"/>
                      <a:ea typeface="宋体" charset="-122"/>
                    </a:rPr>
                    <a:t>the</a:t>
                  </a:r>
                  <a:r>
                    <a:rPr kumimoji="0" lang="es-ES" sz="1800" b="0" i="0" u="none" strike="noStrike" cap="none" normalizeH="0" baseline="0" dirty="0">
                      <a:ln>
                        <a:noFill/>
                      </a:ln>
                      <a:solidFill>
                        <a:schemeClr val="tx1"/>
                      </a:solidFill>
                      <a:effectLst/>
                      <a:latin typeface="Arial" charset="0"/>
                      <a:ea typeface="宋体" charset="-122"/>
                    </a:rPr>
                    <a:t> Oracle</a:t>
                  </a:r>
                  <a:endParaRPr kumimoji="0" lang="en-US" sz="1800" b="0" i="0" u="none" strike="noStrike" cap="none" normalizeH="0" baseline="0" dirty="0">
                    <a:ln>
                      <a:noFill/>
                    </a:ln>
                    <a:solidFill>
                      <a:schemeClr val="tx1"/>
                    </a:solidFill>
                    <a:effectLst/>
                    <a:latin typeface="Arial" charset="0"/>
                    <a:ea typeface="宋体" charset="-122"/>
                  </a:endParaRPr>
                </a:p>
              </p:txBody>
            </p:sp>
            <mc:AlternateContent xmlns:mc="http://schemas.openxmlformats.org/markup-compatibility/2006">
              <mc:Choice xmlns:a14="http://schemas.microsoft.com/office/drawing/2010/main" Requires="a14">
                <p:sp>
                  <p:nvSpPr>
                    <p:cNvPr id="27" name="Rectángulo 26">
                      <a:extLst>
                        <a:ext uri="{FF2B5EF4-FFF2-40B4-BE49-F238E27FC236}">
                          <a16:creationId xmlns:a16="http://schemas.microsoft.com/office/drawing/2014/main" id="{3214022C-BAA6-C9E6-9BFB-733C31A81069}"/>
                        </a:ext>
                      </a:extLst>
                    </p:cNvPr>
                    <p:cNvSpPr/>
                    <p:nvPr/>
                  </p:nvSpPr>
                  <p:spPr bwMode="auto">
                    <a:xfrm>
                      <a:off x="7476001" y="1489478"/>
                      <a:ext cx="2448272" cy="720080"/>
                    </a:xfrm>
                    <a:prstGeom prst="rect">
                      <a:avLst/>
                    </a:prstGeom>
                    <a:noFill/>
                    <a:ln w="19050">
                      <a:solidFill>
                        <a:schemeClr val="tx2"/>
                      </a:solidFill>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s-ES" dirty="0">
                          <a:latin typeface="Arial" charset="0"/>
                          <a:ea typeface="宋体" charset="-122"/>
                        </a:rPr>
                        <a:t>Labelled data </a:t>
                      </a:r>
                      <a:r>
                        <a:rPr lang="es-ES" dirty="0" err="1">
                          <a:latin typeface="Arial" charset="0"/>
                          <a:ea typeface="宋体" charset="-122"/>
                        </a:rPr>
                        <a:t>is</a:t>
                      </a:r>
                      <a:r>
                        <a:rPr lang="es-ES" dirty="0">
                          <a:latin typeface="Arial" charset="0"/>
                          <a:ea typeface="宋体" charset="-122"/>
                        </a:rPr>
                        <a:t> </a:t>
                      </a:r>
                      <a:r>
                        <a:rPr lang="es-ES" dirty="0" err="1">
                          <a:latin typeface="Arial" charset="0"/>
                          <a:ea typeface="宋体" charset="-122"/>
                        </a:rPr>
                        <a:t>used</a:t>
                      </a:r>
                      <a:r>
                        <a:rPr lang="es-ES" dirty="0">
                          <a:latin typeface="Arial" charset="0"/>
                          <a:ea typeface="宋体" charset="-122"/>
                        </a:rPr>
                        <a:t> </a:t>
                      </a:r>
                      <a:r>
                        <a:rPr lang="es-ES" dirty="0" err="1">
                          <a:latin typeface="Arial" charset="0"/>
                          <a:ea typeface="宋体" charset="-122"/>
                        </a:rPr>
                        <a:t>to</a:t>
                      </a:r>
                      <a:r>
                        <a:rPr lang="es-ES" dirty="0">
                          <a:latin typeface="Arial" charset="0"/>
                          <a:ea typeface="宋体" charset="-122"/>
                        </a:rPr>
                        <a:t> </a:t>
                      </a:r>
                      <a:r>
                        <a:rPr lang="es-ES" dirty="0" err="1">
                          <a:latin typeface="Arial" charset="0"/>
                          <a:ea typeface="宋体" charset="-122"/>
                        </a:rPr>
                        <a:t>obtain</a:t>
                      </a:r>
                      <a:r>
                        <a:rPr lang="es-ES" dirty="0">
                          <a:latin typeface="Arial" charset="0"/>
                          <a:ea typeface="宋体" charset="-122"/>
                        </a:rPr>
                        <a:t> </a:t>
                      </a:r>
                      <a14:m>
                        <m:oMath xmlns:m="http://schemas.openxmlformats.org/officeDocument/2006/math">
                          <m:sSubSup>
                            <m:sSubSupPr>
                              <m:ctrlPr>
                                <a:rPr lang="es-ES" b="0" i="1" smtClean="0">
                                  <a:latin typeface="Cambria Math" panose="02040503050406030204" pitchFamily="18" charset="0"/>
                                  <a:ea typeface="宋体" charset="-122"/>
                                </a:rPr>
                              </m:ctrlPr>
                            </m:sSubSupPr>
                            <m:e>
                              <m:r>
                                <a:rPr lang="es-ES" b="0" i="1" smtClean="0">
                                  <a:latin typeface="Cambria Math" panose="02040503050406030204" pitchFamily="18" charset="0"/>
                                  <a:ea typeface="宋体" charset="-122"/>
                                </a:rPr>
                                <m:t>𝜃</m:t>
                              </m:r>
                            </m:e>
                            <m:sub>
                              <m:r>
                                <a:rPr lang="es-ES" b="0" i="1" smtClean="0">
                                  <a:latin typeface="Cambria Math" panose="02040503050406030204" pitchFamily="18" charset="0"/>
                                  <a:ea typeface="宋体" charset="-122"/>
                                </a:rPr>
                                <m:t>𝑖</m:t>
                              </m:r>
                            </m:sub>
                            <m:sup>
                              <m:r>
                                <a:rPr lang="es-ES" b="0" i="1" smtClean="0">
                                  <a:latin typeface="Cambria Math" panose="02040503050406030204" pitchFamily="18" charset="0"/>
                                  <a:ea typeface="宋体" charset="-122"/>
                                </a:rPr>
                                <m:t>∗</m:t>
                              </m:r>
                            </m:sup>
                          </m:sSubSup>
                        </m:oMath>
                      </a14:m>
                      <a:endParaRPr kumimoji="0" lang="en-US" sz="1800" b="0" i="0" u="none" strike="noStrike" cap="none" normalizeH="0" baseline="0" dirty="0">
                        <a:ln>
                          <a:noFill/>
                        </a:ln>
                        <a:solidFill>
                          <a:schemeClr val="tx1"/>
                        </a:solidFill>
                        <a:effectLst/>
                        <a:latin typeface="Arial" charset="0"/>
                        <a:ea typeface="宋体" charset="-122"/>
                      </a:endParaRPr>
                    </a:p>
                  </p:txBody>
                </p:sp>
              </mc:Choice>
              <mc:Fallback>
                <p:sp>
                  <p:nvSpPr>
                    <p:cNvPr id="27" name="Rectángulo 26">
                      <a:extLst>
                        <a:ext uri="{FF2B5EF4-FFF2-40B4-BE49-F238E27FC236}">
                          <a16:creationId xmlns:a16="http://schemas.microsoft.com/office/drawing/2014/main" id="{3214022C-BAA6-C9E6-9BFB-733C31A81069}"/>
                        </a:ext>
                      </a:extLst>
                    </p:cNvPr>
                    <p:cNvSpPr>
                      <a:spLocks noRot="1" noChangeAspect="1" noMove="1" noResize="1" noEditPoints="1" noAdjustHandles="1" noChangeArrowheads="1" noChangeShapeType="1" noTextEdit="1"/>
                    </p:cNvSpPr>
                    <p:nvPr/>
                  </p:nvSpPr>
                  <p:spPr bwMode="auto">
                    <a:xfrm>
                      <a:off x="7476001" y="1489478"/>
                      <a:ext cx="2448272" cy="720080"/>
                    </a:xfrm>
                    <a:prstGeom prst="rect">
                      <a:avLst/>
                    </a:prstGeom>
                    <a:blipFill>
                      <a:blip r:embed="rId3"/>
                      <a:stretch>
                        <a:fillRect t="-4132" b="-826"/>
                      </a:stretch>
                    </a:blipFill>
                    <a:ln w="1905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ángulo 28">
                      <a:extLst>
                        <a:ext uri="{FF2B5EF4-FFF2-40B4-BE49-F238E27FC236}">
                          <a16:creationId xmlns:a16="http://schemas.microsoft.com/office/drawing/2014/main" id="{947E271E-CCB1-A5ED-63A3-85ED7BF1205F}"/>
                        </a:ext>
                      </a:extLst>
                    </p:cNvPr>
                    <p:cNvSpPr/>
                    <p:nvPr/>
                  </p:nvSpPr>
                  <p:spPr bwMode="auto">
                    <a:xfrm>
                      <a:off x="4079776" y="2996211"/>
                      <a:ext cx="2448272" cy="720080"/>
                    </a:xfrm>
                    <a:prstGeom prst="rect">
                      <a:avLst/>
                    </a:prstGeom>
                    <a:noFill/>
                    <a:ln w="19050">
                      <a:solidFill>
                        <a:schemeClr val="tx2"/>
                      </a:solidFill>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s-ES" dirty="0" err="1">
                          <a:latin typeface="Arial" charset="0"/>
                          <a:ea typeface="宋体" charset="-122"/>
                        </a:rPr>
                        <a:t>Weigths</a:t>
                      </a:r>
                      <a:r>
                        <a:rPr lang="es-ES" dirty="0">
                          <a:latin typeface="Arial" charset="0"/>
                          <a:ea typeface="宋体" charset="-122"/>
                        </a:rPr>
                        <a:t> </a:t>
                      </a:r>
                      <a:r>
                        <a:rPr lang="es-ES" dirty="0" err="1">
                          <a:latin typeface="Arial" charset="0"/>
                          <a:ea typeface="宋体" charset="-122"/>
                        </a:rPr>
                        <a:t>for</a:t>
                      </a:r>
                      <a:r>
                        <a:rPr lang="es-ES" dirty="0">
                          <a:latin typeface="Arial" charset="0"/>
                          <a:ea typeface="宋体" charset="-122"/>
                        </a:rPr>
                        <a:t> </a:t>
                      </a:r>
                      <a:r>
                        <a:rPr lang="es-ES" dirty="0" err="1">
                          <a:latin typeface="Arial" charset="0"/>
                          <a:ea typeface="宋体" charset="-122"/>
                        </a:rPr>
                        <a:t>all</a:t>
                      </a:r>
                      <a:r>
                        <a:rPr lang="es-ES" dirty="0">
                          <a:latin typeface="Arial" charset="0"/>
                          <a:ea typeface="宋体" charset="-122"/>
                        </a:rPr>
                        <a:t> </a:t>
                      </a:r>
                      <a:r>
                        <a:rPr lang="es-ES" dirty="0" err="1">
                          <a:latin typeface="Arial" charset="0"/>
                          <a:ea typeface="宋体" charset="-122"/>
                        </a:rPr>
                        <a:t>points</a:t>
                      </a:r>
                      <a:r>
                        <a:rPr lang="es-ES" dirty="0">
                          <a:latin typeface="Arial" charset="0"/>
                          <a:ea typeface="宋体" charset="-122"/>
                        </a:rPr>
                        <a:t> in </a:t>
                      </a:r>
                      <a14:m>
                        <m:oMath xmlns:m="http://schemas.openxmlformats.org/officeDocument/2006/math">
                          <m:sSub>
                            <m:sSubPr>
                              <m:ctrlPr>
                                <a:rPr lang="es-ES" b="0" i="1" smtClean="0">
                                  <a:latin typeface="Cambria Math" panose="02040503050406030204" pitchFamily="18" charset="0"/>
                                  <a:ea typeface="宋体" charset="-122"/>
                                </a:rPr>
                              </m:ctrlPr>
                            </m:sSubPr>
                            <m:e>
                              <m:r>
                                <a:rPr lang="es-ES" b="0" i="1" smtClean="0">
                                  <a:latin typeface="Cambria Math" panose="02040503050406030204" pitchFamily="18" charset="0"/>
                                  <a:ea typeface="宋体" charset="-122"/>
                                </a:rPr>
                                <m:t>𝑆</m:t>
                              </m:r>
                            </m:e>
                            <m:sub>
                              <m:r>
                                <a:rPr lang="es-ES" b="0" i="1" smtClean="0">
                                  <a:latin typeface="Cambria Math" panose="02040503050406030204" pitchFamily="18" charset="0"/>
                                  <a:ea typeface="宋体" charset="-122"/>
                                </a:rPr>
                                <m:t>𝑖</m:t>
                              </m:r>
                            </m:sub>
                          </m:sSub>
                        </m:oMath>
                      </a14:m>
                      <a:r>
                        <a:rPr kumimoji="0" lang="en-US" sz="1800" b="0" i="1" u="none" strike="noStrike" cap="none" normalizeH="0" baseline="0" dirty="0">
                          <a:ln>
                            <a:noFill/>
                          </a:ln>
                          <a:solidFill>
                            <a:schemeClr val="tx1"/>
                          </a:solidFill>
                          <a:effectLst/>
                          <a:latin typeface="Arial" charset="0"/>
                          <a:ea typeface="宋体" charset="-122"/>
                        </a:rPr>
                        <a:t> </a:t>
                      </a:r>
                      <a:r>
                        <a:rPr kumimoji="0" lang="en-US" sz="1800" b="0" i="0" u="none" strike="noStrike" cap="none" normalizeH="0" baseline="0" dirty="0">
                          <a:ln>
                            <a:noFill/>
                          </a:ln>
                          <a:solidFill>
                            <a:schemeClr val="tx1"/>
                          </a:solidFill>
                          <a:effectLst/>
                          <a:latin typeface="Arial" charset="0"/>
                          <a:ea typeface="宋体" charset="-122"/>
                        </a:rPr>
                        <a:t>are calculated</a:t>
                      </a:r>
                    </a:p>
                  </p:txBody>
                </p:sp>
              </mc:Choice>
              <mc:Fallback>
                <p:sp>
                  <p:nvSpPr>
                    <p:cNvPr id="29" name="Rectángulo 28">
                      <a:extLst>
                        <a:ext uri="{FF2B5EF4-FFF2-40B4-BE49-F238E27FC236}">
                          <a16:creationId xmlns:a16="http://schemas.microsoft.com/office/drawing/2014/main" id="{947E271E-CCB1-A5ED-63A3-85ED7BF1205F}"/>
                        </a:ext>
                      </a:extLst>
                    </p:cNvPr>
                    <p:cNvSpPr>
                      <a:spLocks noRot="1" noChangeAspect="1" noMove="1" noResize="1" noEditPoints="1" noAdjustHandles="1" noChangeArrowheads="1" noChangeShapeType="1" noTextEdit="1"/>
                    </p:cNvSpPr>
                    <p:nvPr/>
                  </p:nvSpPr>
                  <p:spPr bwMode="auto">
                    <a:xfrm>
                      <a:off x="4079776" y="2996211"/>
                      <a:ext cx="2448272" cy="720080"/>
                    </a:xfrm>
                    <a:prstGeom prst="rect">
                      <a:avLst/>
                    </a:prstGeom>
                    <a:blipFill>
                      <a:blip r:embed="rId4"/>
                      <a:stretch>
                        <a:fillRect t="-4132" b="-826"/>
                      </a:stretch>
                    </a:blipFill>
                    <a:ln w="1905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Rectángulo 8">
                  <a:extLst>
                    <a:ext uri="{FF2B5EF4-FFF2-40B4-BE49-F238E27FC236}">
                      <a16:creationId xmlns:a16="http://schemas.microsoft.com/office/drawing/2014/main" id="{FD13214C-6BC5-F6CA-A0EC-0D40931CFEFD}"/>
                    </a:ext>
                  </a:extLst>
                </p:cNvPr>
                <p:cNvSpPr/>
                <p:nvPr/>
              </p:nvSpPr>
              <p:spPr bwMode="auto">
                <a:xfrm>
                  <a:off x="7476001" y="2996211"/>
                  <a:ext cx="2448272" cy="720080"/>
                </a:xfrm>
                <a:prstGeom prst="rect">
                  <a:avLst/>
                </a:prstGeom>
                <a:noFill/>
                <a:ln w="1905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s-ES" dirty="0" err="1">
                      <a:latin typeface="Arial" charset="0"/>
                      <a:ea typeface="宋体" charset="-122"/>
                    </a:rPr>
                    <a:t>Weigths</a:t>
                  </a:r>
                  <a:r>
                    <a:rPr lang="es-ES" dirty="0">
                      <a:latin typeface="Arial" charset="0"/>
                      <a:ea typeface="宋体" charset="-122"/>
                    </a:rPr>
                    <a:t> are </a:t>
                  </a:r>
                  <a:r>
                    <a:rPr lang="es-ES" dirty="0" err="1">
                      <a:latin typeface="Arial" charset="0"/>
                      <a:ea typeface="宋体" charset="-122"/>
                    </a:rPr>
                    <a:t>used</a:t>
                  </a:r>
                  <a:r>
                    <a:rPr lang="es-ES" dirty="0">
                      <a:latin typeface="Arial" charset="0"/>
                      <a:ea typeface="宋体" charset="-122"/>
                    </a:rPr>
                    <a:t> </a:t>
                  </a:r>
                  <a:r>
                    <a:rPr lang="es-ES" dirty="0" err="1">
                      <a:latin typeface="Arial" charset="0"/>
                      <a:ea typeface="宋体" charset="-122"/>
                    </a:rPr>
                    <a:t>to</a:t>
                  </a:r>
                  <a:r>
                    <a:rPr lang="es-ES" dirty="0">
                      <a:latin typeface="Arial" charset="0"/>
                      <a:ea typeface="宋体" charset="-122"/>
                    </a:rPr>
                    <a:t> </a:t>
                  </a:r>
                  <a:r>
                    <a:rPr lang="es-ES" dirty="0" err="1">
                      <a:latin typeface="Arial" charset="0"/>
                      <a:ea typeface="宋体" charset="-122"/>
                    </a:rPr>
                    <a:t>drop</a:t>
                  </a:r>
                  <a:r>
                    <a:rPr lang="es-ES" dirty="0">
                      <a:latin typeface="Arial" charset="0"/>
                      <a:ea typeface="宋体" charset="-122"/>
                    </a:rPr>
                    <a:t> </a:t>
                  </a:r>
                  <a:r>
                    <a:rPr lang="es-ES" dirty="0" err="1">
                      <a:latin typeface="Arial" charset="0"/>
                      <a:ea typeface="宋体" charset="-122"/>
                    </a:rPr>
                    <a:t>learned</a:t>
                  </a:r>
                  <a:r>
                    <a:rPr lang="es-ES" dirty="0">
                      <a:latin typeface="Arial" charset="0"/>
                      <a:ea typeface="宋体" charset="-122"/>
                    </a:rPr>
                    <a:t> </a:t>
                  </a:r>
                  <a:r>
                    <a:rPr lang="es-ES" dirty="0" err="1">
                      <a:latin typeface="Arial" charset="0"/>
                      <a:ea typeface="宋体" charset="-122"/>
                    </a:rPr>
                    <a:t>points</a:t>
                  </a:r>
                  <a:endParaRPr kumimoji="0" lang="en-US" sz="1800" b="0" i="0" u="none" strike="noStrike" cap="none" normalizeH="0" baseline="0" dirty="0">
                    <a:ln>
                      <a:noFill/>
                    </a:ln>
                    <a:solidFill>
                      <a:schemeClr val="tx1"/>
                    </a:solidFill>
                    <a:effectLst/>
                    <a:latin typeface="Arial" charset="0"/>
                    <a:ea typeface="宋体" charset="-122"/>
                  </a:endParaRPr>
                </a:p>
              </p:txBody>
            </p:sp>
            <p:cxnSp>
              <p:nvCxnSpPr>
                <p:cNvPr id="4" name="Conector recto de flecha 3">
                  <a:extLst>
                    <a:ext uri="{FF2B5EF4-FFF2-40B4-BE49-F238E27FC236}">
                      <a16:creationId xmlns:a16="http://schemas.microsoft.com/office/drawing/2014/main" id="{EBD43C9D-3FD6-5329-C755-C3499DC8E82C}"/>
                    </a:ext>
                  </a:extLst>
                </p:cNvPr>
                <p:cNvCxnSpPr>
                  <a:stCxn id="8" idx="3"/>
                  <a:endCxn id="23" idx="1"/>
                </p:cNvCxnSpPr>
                <p:nvPr/>
              </p:nvCxnSpPr>
              <p:spPr bwMode="auto">
                <a:xfrm>
                  <a:off x="3143672" y="1844824"/>
                  <a:ext cx="936104" cy="0"/>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Conector recto de flecha 11">
                  <a:extLst>
                    <a:ext uri="{FF2B5EF4-FFF2-40B4-BE49-F238E27FC236}">
                      <a16:creationId xmlns:a16="http://schemas.microsoft.com/office/drawing/2014/main" id="{C02ADD0D-FE08-F754-997C-A3155D5F78EF}"/>
                    </a:ext>
                  </a:extLst>
                </p:cNvPr>
                <p:cNvCxnSpPr>
                  <a:stCxn id="23" idx="3"/>
                  <a:endCxn id="27" idx="1"/>
                </p:cNvCxnSpPr>
                <p:nvPr/>
              </p:nvCxnSpPr>
              <p:spPr bwMode="auto">
                <a:xfrm>
                  <a:off x="6528048" y="1844824"/>
                  <a:ext cx="947953" cy="4694"/>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3D90FDA6-513A-5152-0787-7B479234B171}"/>
                    </a:ext>
                  </a:extLst>
                </p:cNvPr>
                <p:cNvCxnSpPr>
                  <a:stCxn id="23" idx="2"/>
                  <a:endCxn id="29" idx="0"/>
                </p:cNvCxnSpPr>
                <p:nvPr/>
              </p:nvCxnSpPr>
              <p:spPr bwMode="auto">
                <a:xfrm>
                  <a:off x="5303912" y="2204864"/>
                  <a:ext cx="0" cy="791347"/>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ector recto de flecha 18">
                  <a:extLst>
                    <a:ext uri="{FF2B5EF4-FFF2-40B4-BE49-F238E27FC236}">
                      <a16:creationId xmlns:a16="http://schemas.microsoft.com/office/drawing/2014/main" id="{C3798E81-ADAD-E410-1A71-49E68F40705A}"/>
                    </a:ext>
                  </a:extLst>
                </p:cNvPr>
                <p:cNvCxnSpPr>
                  <a:stCxn id="9" idx="0"/>
                  <a:endCxn id="27" idx="2"/>
                </p:cNvCxnSpPr>
                <p:nvPr/>
              </p:nvCxnSpPr>
              <p:spPr bwMode="auto">
                <a:xfrm flipV="1">
                  <a:off x="8700137" y="2209558"/>
                  <a:ext cx="0" cy="786653"/>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96FC487E-69D1-39E3-3102-B69CB691A543}"/>
                    </a:ext>
                  </a:extLst>
                </p:cNvPr>
                <p:cNvCxnSpPr/>
                <p:nvPr/>
              </p:nvCxnSpPr>
              <p:spPr bwMode="auto">
                <a:xfrm>
                  <a:off x="6528048" y="3318641"/>
                  <a:ext cx="947953" cy="4694"/>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CuadroTexto 20">
                  <a:extLst>
                    <a:ext uri="{FF2B5EF4-FFF2-40B4-BE49-F238E27FC236}">
                      <a16:creationId xmlns:a16="http://schemas.microsoft.com/office/drawing/2014/main" id="{15F534CE-A51B-04DD-8355-955572FB818B}"/>
                    </a:ext>
                  </a:extLst>
                </p:cNvPr>
                <p:cNvSpPr txBox="1"/>
                <p:nvPr/>
              </p:nvSpPr>
              <p:spPr>
                <a:xfrm>
                  <a:off x="3463774" y="1532606"/>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8" name="CuadroTexto 27">
                  <a:extLst>
                    <a:ext uri="{FF2B5EF4-FFF2-40B4-BE49-F238E27FC236}">
                      <a16:creationId xmlns:a16="http://schemas.microsoft.com/office/drawing/2014/main" id="{D4576EAC-650D-D244-9D42-D09EF5EB6236}"/>
                    </a:ext>
                  </a:extLst>
                </p:cNvPr>
                <p:cNvSpPr txBox="1"/>
                <p:nvPr/>
              </p:nvSpPr>
              <p:spPr>
                <a:xfrm>
                  <a:off x="6859998" y="1532606"/>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0" name="CuadroTexto 29">
                  <a:extLst>
                    <a:ext uri="{FF2B5EF4-FFF2-40B4-BE49-F238E27FC236}">
                      <a16:creationId xmlns:a16="http://schemas.microsoft.com/office/drawing/2014/main" id="{BB0ABD85-3279-EAAA-A893-A343A4EF93A1}"/>
                    </a:ext>
                  </a:extLst>
                </p:cNvPr>
                <p:cNvSpPr txBox="1"/>
                <p:nvPr/>
              </p:nvSpPr>
              <p:spPr>
                <a:xfrm>
                  <a:off x="3463774" y="1920765"/>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1" name="CuadroTexto 30">
                  <a:extLst>
                    <a:ext uri="{FF2B5EF4-FFF2-40B4-BE49-F238E27FC236}">
                      <a16:creationId xmlns:a16="http://schemas.microsoft.com/office/drawing/2014/main" id="{0646AF40-75BC-C197-99DA-5D593F401388}"/>
                    </a:ext>
                  </a:extLst>
                </p:cNvPr>
                <p:cNvSpPr txBox="1"/>
                <p:nvPr/>
              </p:nvSpPr>
              <p:spPr>
                <a:xfrm>
                  <a:off x="5303913" y="2495569"/>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3" name="CuadroTexto 32">
                  <a:extLst>
                    <a:ext uri="{FF2B5EF4-FFF2-40B4-BE49-F238E27FC236}">
                      <a16:creationId xmlns:a16="http://schemas.microsoft.com/office/drawing/2014/main" id="{8AFECBF1-DEB2-5B67-DC27-6AFF32F50635}"/>
                    </a:ext>
                  </a:extLst>
                </p:cNvPr>
                <p:cNvSpPr txBox="1"/>
                <p:nvPr/>
              </p:nvSpPr>
              <p:spPr>
                <a:xfrm>
                  <a:off x="8700137" y="2495569"/>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4" name="CuadroTexto 33">
                  <a:extLst>
                    <a:ext uri="{FF2B5EF4-FFF2-40B4-BE49-F238E27FC236}">
                      <a16:creationId xmlns:a16="http://schemas.microsoft.com/office/drawing/2014/main" id="{50816CB1-DF26-6340-0FEB-406A292101A4}"/>
                    </a:ext>
                  </a:extLst>
                </p:cNvPr>
                <p:cNvSpPr txBox="1"/>
                <p:nvPr/>
              </p:nvSpPr>
              <p:spPr>
                <a:xfrm>
                  <a:off x="6856063" y="3013211"/>
                  <a:ext cx="28405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36" name="Conector recto de flecha 35">
                  <a:extLst>
                    <a:ext uri="{FF2B5EF4-FFF2-40B4-BE49-F238E27FC236}">
                      <a16:creationId xmlns:a16="http://schemas.microsoft.com/office/drawing/2014/main" id="{FCB9D591-9976-C663-5E3B-02BB425B18C1}"/>
                    </a:ext>
                  </a:extLst>
                </p:cNvPr>
                <p:cNvCxnSpPr/>
                <p:nvPr/>
              </p:nvCxnSpPr>
              <p:spPr bwMode="auto">
                <a:xfrm>
                  <a:off x="119336" y="1847171"/>
                  <a:ext cx="936104" cy="0"/>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Conector recto de flecha 36">
                  <a:extLst>
                    <a:ext uri="{FF2B5EF4-FFF2-40B4-BE49-F238E27FC236}">
                      <a16:creationId xmlns:a16="http://schemas.microsoft.com/office/drawing/2014/main" id="{01CA6528-382D-2D43-0A64-059C52F46F5B}"/>
                    </a:ext>
                  </a:extLst>
                </p:cNvPr>
                <p:cNvCxnSpPr/>
                <p:nvPr/>
              </p:nvCxnSpPr>
              <p:spPr bwMode="auto">
                <a:xfrm>
                  <a:off x="9924273" y="1847171"/>
                  <a:ext cx="936104" cy="0"/>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1A0CD6ED-6121-1377-E014-22EDB6CF69F3}"/>
                    </a:ext>
                  </a:extLst>
                </p:cNvPr>
                <p:cNvCxnSpPr/>
                <p:nvPr/>
              </p:nvCxnSpPr>
              <p:spPr bwMode="auto">
                <a:xfrm>
                  <a:off x="1343472" y="693437"/>
                  <a:ext cx="0" cy="791347"/>
                </a:xfrm>
                <a:prstGeom prst="straightConnector1">
                  <a:avLst/>
                </a:prstGeom>
                <a:ln w="38100" cap="flat" cmpd="sng" algn="ctr">
                  <a:solidFill>
                    <a:schemeClr val="tx2"/>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2" name="CuadroTexto 41">
                  <a:extLst>
                    <a:ext uri="{FF2B5EF4-FFF2-40B4-BE49-F238E27FC236}">
                      <a16:creationId xmlns:a16="http://schemas.microsoft.com/office/drawing/2014/main" id="{61013AC4-E423-B0DB-4044-358F74C186E1}"/>
                    </a:ext>
                  </a:extLst>
                </p:cNvPr>
                <p:cNvSpPr txBox="1"/>
                <p:nvPr/>
              </p:nvSpPr>
              <p:spPr>
                <a:xfrm>
                  <a:off x="-180545" y="1628429"/>
                  <a:ext cx="36420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3" name="CuadroTexto 42">
                  <a:extLst>
                    <a:ext uri="{FF2B5EF4-FFF2-40B4-BE49-F238E27FC236}">
                      <a16:creationId xmlns:a16="http://schemas.microsoft.com/office/drawing/2014/main" id="{ABE36E3A-CD75-CF98-3190-BBBA79B2B33B}"/>
                    </a:ext>
                  </a:extLst>
                </p:cNvPr>
                <p:cNvSpPr txBox="1"/>
                <p:nvPr/>
              </p:nvSpPr>
              <p:spPr>
                <a:xfrm>
                  <a:off x="10832753" y="1628429"/>
                  <a:ext cx="364202"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5" name="CuadroTexto 44">
                  <a:extLst>
                    <a:ext uri="{FF2B5EF4-FFF2-40B4-BE49-F238E27FC236}">
                      <a16:creationId xmlns:a16="http://schemas.microsoft.com/office/drawing/2014/main" id="{1C48C3D6-EA77-1BB8-170B-E485EC15816E}"/>
                    </a:ext>
                  </a:extLst>
                </p:cNvPr>
                <p:cNvSpPr txBox="1"/>
                <p:nvPr/>
              </p:nvSpPr>
              <p:spPr>
                <a:xfrm>
                  <a:off x="-282496" y="4744352"/>
                  <a:ext cx="1895071"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a:t>
                  </a:r>
                  <a:r>
                    <a:rPr lang="es-ES" sz="1400" dirty="0">
                      <a:latin typeface="Arial" panose="020B0604020202020204" pitchFamily="34" charset="0"/>
                      <a:cs typeface="Arial" panose="020B0604020202020204" pitchFamily="34" charset="0"/>
                    </a:rPr>
                    <a:t>– no </a:t>
                  </a:r>
                  <a:r>
                    <a:rPr lang="es-ES" sz="1400" dirty="0" err="1">
                      <a:latin typeface="Arial" panose="020B0604020202020204" pitchFamily="34" charset="0"/>
                      <a:cs typeface="Arial" panose="020B0604020202020204" pitchFamily="34" charset="0"/>
                    </a:rPr>
                    <a:t>weighted</a:t>
                  </a:r>
                  <a:r>
                    <a:rPr lang="es-ES" sz="1400" dirty="0">
                      <a:latin typeface="Arial" panose="020B0604020202020204" pitchFamily="34" charset="0"/>
                      <a:cs typeface="Arial" panose="020B0604020202020204" pitchFamily="34" charset="0"/>
                    </a:rPr>
                    <a:t> data</a:t>
                  </a:r>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6" name="CuadroTexto 45">
                  <a:extLst>
                    <a:ext uri="{FF2B5EF4-FFF2-40B4-BE49-F238E27FC236}">
                      <a16:creationId xmlns:a16="http://schemas.microsoft.com/office/drawing/2014/main" id="{DE2D6F18-B393-73DA-0118-A026C3F00FFA}"/>
                    </a:ext>
                  </a:extLst>
                </p:cNvPr>
                <p:cNvSpPr txBox="1"/>
                <p:nvPr/>
              </p:nvSpPr>
              <p:spPr>
                <a:xfrm>
                  <a:off x="-282496" y="5092835"/>
                  <a:ext cx="1646605" cy="307777"/>
                </a:xfrm>
                <a:prstGeom prst="rect">
                  <a:avLst/>
                </a:prstGeom>
                <a:noFill/>
              </p:spPr>
              <p:txBody>
                <a:bodyPr wrap="none" rtlCol="0">
                  <a:spAutoFit/>
                </a:bodyPr>
                <a:lstStyle/>
                <a:p>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weighted</a:t>
                  </a:r>
                  <a:r>
                    <a:rPr lang="es-ES" sz="1400" dirty="0">
                      <a:latin typeface="Arial" panose="020B0604020202020204" pitchFamily="34" charset="0"/>
                      <a:cs typeface="Arial" panose="020B0604020202020204" pitchFamily="34" charset="0"/>
                    </a:rPr>
                    <a:t> data</a:t>
                  </a:r>
                  <a:r>
                    <a:rPr lang="es-ES" sz="1400" b="1" dirty="0">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1400" b="1" dirty="0" err="1">
                    <a:solidFill>
                      <a:schemeClr val="tx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sp>
          <p:nvSpPr>
            <p:cNvPr id="40" name="Marcador de contenido 1">
              <a:extLst>
                <a:ext uri="{FF2B5EF4-FFF2-40B4-BE49-F238E27FC236}">
                  <a16:creationId xmlns:a16="http://schemas.microsoft.com/office/drawing/2014/main" id="{BFD843F6-A7CB-B461-298B-4E73E6819F46}"/>
                </a:ext>
              </a:extLst>
            </p:cNvPr>
            <p:cNvSpPr txBox="1">
              <a:spLocks/>
            </p:cNvSpPr>
            <p:nvPr/>
          </p:nvSpPr>
          <p:spPr>
            <a:xfrm>
              <a:off x="1451484" y="1432747"/>
              <a:ext cx="936104" cy="58444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r">
                <a:buFont typeface="Wingdings" pitchFamily="2" charset="2"/>
                <a:buNone/>
              </a:pPr>
              <a:r>
                <a:rPr lang="es-ES" sz="1600" i="1" kern="0" dirty="0"/>
                <a:t>i=0</a:t>
              </a:r>
              <a:endParaRPr lang="en-US" sz="1600" i="1" kern="0" dirty="0"/>
            </a:p>
          </p:txBody>
        </p:sp>
        <mc:AlternateContent xmlns:mc="http://schemas.openxmlformats.org/markup-compatibility/2006">
          <mc:Choice xmlns:a14="http://schemas.microsoft.com/office/drawing/2010/main" Requires="a14">
            <p:sp>
              <p:nvSpPr>
                <p:cNvPr id="41" name="Marcador de contenido 1">
                  <a:extLst>
                    <a:ext uri="{FF2B5EF4-FFF2-40B4-BE49-F238E27FC236}">
                      <a16:creationId xmlns:a16="http://schemas.microsoft.com/office/drawing/2014/main" id="{8C5A7AC5-1C62-7716-54C6-F5BDE4E914DE}"/>
                    </a:ext>
                  </a:extLst>
                </p:cNvPr>
                <p:cNvSpPr txBox="1">
                  <a:spLocks/>
                </p:cNvSpPr>
                <p:nvPr/>
              </p:nvSpPr>
              <p:spPr>
                <a:xfrm>
                  <a:off x="873730" y="1155569"/>
                  <a:ext cx="1836204" cy="58444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r">
                    <a:buFont typeface="Wingdings" pitchFamily="2" charset="2"/>
                    <a:buNone/>
                  </a:pPr>
                  <a14:m>
                    <m:oMath xmlns:m="http://schemas.openxmlformats.org/officeDocument/2006/math">
                      <m:sSubSup>
                        <m:sSubSupPr>
                          <m:ctrlPr>
                            <a:rPr lang="es-ES" sz="1600" b="0" i="1" kern="0" dirty="0" smtClean="0">
                              <a:latin typeface="Cambria Math" panose="02040503050406030204" pitchFamily="18" charset="0"/>
                            </a:rPr>
                          </m:ctrlPr>
                        </m:sSubSupPr>
                        <m:e>
                          <m:r>
                            <a:rPr lang="es-ES" sz="1600" b="0" i="1" kern="0" dirty="0" smtClean="0">
                              <a:latin typeface="Cambria Math" panose="02040503050406030204" pitchFamily="18" charset="0"/>
                            </a:rPr>
                            <m:t>𝜃</m:t>
                          </m:r>
                        </m:e>
                        <m:sub>
                          <m:r>
                            <a:rPr lang="es-ES" sz="1600" b="0" i="1" kern="0" dirty="0" smtClean="0">
                              <a:latin typeface="Cambria Math" panose="02040503050406030204" pitchFamily="18" charset="0"/>
                            </a:rPr>
                            <m:t>0</m:t>
                          </m:r>
                        </m:sub>
                        <m:sup>
                          <m:r>
                            <a:rPr lang="es-ES" sz="1600" b="0" i="1" kern="0" dirty="0" smtClean="0">
                              <a:latin typeface="Cambria Math" panose="02040503050406030204" pitchFamily="18" charset="0"/>
                            </a:rPr>
                            <m:t>∗</m:t>
                          </m:r>
                        </m:sup>
                      </m:sSubSup>
                    </m:oMath>
                  </a14:m>
                  <a:r>
                    <a:rPr lang="en-US" sz="1600" i="1" kern="0" dirty="0"/>
                    <a:t> (random seed)</a:t>
                  </a:r>
                </a:p>
              </p:txBody>
            </p:sp>
          </mc:Choice>
          <mc:Fallback>
            <p:sp>
              <p:nvSpPr>
                <p:cNvPr id="41" name="Marcador de contenido 1">
                  <a:extLst>
                    <a:ext uri="{FF2B5EF4-FFF2-40B4-BE49-F238E27FC236}">
                      <a16:creationId xmlns:a16="http://schemas.microsoft.com/office/drawing/2014/main" id="{8C5A7AC5-1C62-7716-54C6-F5BDE4E914DE}"/>
                    </a:ext>
                  </a:extLst>
                </p:cNvPr>
                <p:cNvSpPr txBox="1">
                  <a:spLocks noRot="1" noChangeAspect="1" noMove="1" noResize="1" noEditPoints="1" noAdjustHandles="1" noChangeArrowheads="1" noChangeShapeType="1" noTextEdit="1"/>
                </p:cNvSpPr>
                <p:nvPr/>
              </p:nvSpPr>
              <p:spPr>
                <a:xfrm>
                  <a:off x="873730" y="1155569"/>
                  <a:ext cx="1836204" cy="584448"/>
                </a:xfrm>
                <a:prstGeom prst="rect">
                  <a:avLst/>
                </a:prstGeom>
                <a:blipFill>
                  <a:blip r:embed="rId5"/>
                  <a:stretch>
                    <a:fillRect r="-1993"/>
                  </a:stretch>
                </a:blipFill>
              </p:spPr>
              <p:txBody>
                <a:bodyPr/>
                <a:lstStyle/>
                <a:p>
                  <a:r>
                    <a:rPr lang="en-US">
                      <a:noFill/>
                    </a:rPr>
                    <a:t> </a:t>
                  </a:r>
                </a:p>
              </p:txBody>
            </p:sp>
          </mc:Fallback>
        </mc:AlternateContent>
      </p:grpSp>
    </p:spTree>
    <p:extLst>
      <p:ext uri="{BB962C8B-B14F-4D97-AF65-F5344CB8AC3E}">
        <p14:creationId xmlns:p14="http://schemas.microsoft.com/office/powerpoint/2010/main" val="198899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n-US" dirty="0"/>
              <a:t>Toy problem</a:t>
            </a:r>
          </a:p>
        </p:txBody>
      </p:sp>
      <p:pic>
        <p:nvPicPr>
          <p:cNvPr id="5" name="Imagen 4" descr="Calendario&#10;&#10;Descripción generada automáticamente con confianza media">
            <a:extLst>
              <a:ext uri="{FF2B5EF4-FFF2-40B4-BE49-F238E27FC236}">
                <a16:creationId xmlns:a16="http://schemas.microsoft.com/office/drawing/2014/main" id="{B7EC6D44-F47F-67C7-EB9A-5C2BEBE98C48}"/>
              </a:ext>
            </a:extLst>
          </p:cNvPr>
          <p:cNvPicPr>
            <a:picLocks noChangeAspect="1"/>
          </p:cNvPicPr>
          <p:nvPr/>
        </p:nvPicPr>
        <p:blipFill rotWithShape="1">
          <a:blip r:embed="rId2">
            <a:extLst>
              <a:ext uri="{28A0092B-C50C-407E-A947-70E740481C1C}">
                <a14:useLocalDpi xmlns:a14="http://schemas.microsoft.com/office/drawing/2010/main" val="0"/>
              </a:ext>
            </a:extLst>
          </a:blip>
          <a:srcRect b="67595"/>
          <a:stretch/>
        </p:blipFill>
        <p:spPr>
          <a:xfrm>
            <a:off x="335360" y="1350728"/>
            <a:ext cx="4587025" cy="2078272"/>
          </a:xfrm>
          <a:prstGeom prst="rect">
            <a:avLst/>
          </a:prstGeom>
        </p:spPr>
      </p:pic>
      <p:pic>
        <p:nvPicPr>
          <p:cNvPr id="10" name="Imagen 9" descr="Gráfico, Gráfico de cajas y bigotes&#10;&#10;Descripción generada automáticamente">
            <a:extLst>
              <a:ext uri="{FF2B5EF4-FFF2-40B4-BE49-F238E27FC236}">
                <a16:creationId xmlns:a16="http://schemas.microsoft.com/office/drawing/2014/main" id="{86D14578-3C83-0FE2-9F14-2518A8622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143" y="3140968"/>
            <a:ext cx="4127497" cy="2977420"/>
          </a:xfrm>
          <a:prstGeom prst="rect">
            <a:avLst/>
          </a:prstGeom>
        </p:spPr>
      </p:pic>
      <p:sp>
        <p:nvSpPr>
          <p:cNvPr id="47" name="Marcador de contenido 1">
            <a:extLst>
              <a:ext uri="{FF2B5EF4-FFF2-40B4-BE49-F238E27FC236}">
                <a16:creationId xmlns:a16="http://schemas.microsoft.com/office/drawing/2014/main" id="{8B77CA1F-BB3F-408C-5787-E2D577DDD6AA}"/>
              </a:ext>
            </a:extLst>
          </p:cNvPr>
          <p:cNvSpPr txBox="1">
            <a:spLocks/>
          </p:cNvSpPr>
          <p:nvPr/>
        </p:nvSpPr>
        <p:spPr>
          <a:xfrm>
            <a:off x="941913" y="877325"/>
            <a:ext cx="3960440" cy="57680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kern="0" dirty="0"/>
              <a:t>Original data and </a:t>
            </a:r>
            <a:r>
              <a:rPr lang="es-ES" kern="0" dirty="0" err="1"/>
              <a:t>model</a:t>
            </a:r>
            <a:endParaRPr lang="en-US" kern="0" dirty="0"/>
          </a:p>
        </p:txBody>
      </p:sp>
      <p:pic>
        <p:nvPicPr>
          <p:cNvPr id="48" name="Imagen 47" descr="Calendario&#10;&#10;Descripción generada automáticamente con confianza media">
            <a:extLst>
              <a:ext uri="{FF2B5EF4-FFF2-40B4-BE49-F238E27FC236}">
                <a16:creationId xmlns:a16="http://schemas.microsoft.com/office/drawing/2014/main" id="{DC1F1D13-FD96-DF40-4769-618669E2D10E}"/>
              </a:ext>
            </a:extLst>
          </p:cNvPr>
          <p:cNvPicPr>
            <a:picLocks noChangeAspect="1"/>
          </p:cNvPicPr>
          <p:nvPr/>
        </p:nvPicPr>
        <p:blipFill rotWithShape="1">
          <a:blip r:embed="rId2">
            <a:extLst>
              <a:ext uri="{28A0092B-C50C-407E-A947-70E740481C1C}">
                <a14:useLocalDpi xmlns:a14="http://schemas.microsoft.com/office/drawing/2010/main" val="0"/>
              </a:ext>
            </a:extLst>
          </a:blip>
          <a:srcRect l="-468" t="32324" r="-1570" b="32634"/>
          <a:stretch/>
        </p:blipFill>
        <p:spPr>
          <a:xfrm>
            <a:off x="335360" y="3871007"/>
            <a:ext cx="4680520" cy="2247381"/>
          </a:xfrm>
          <a:prstGeom prst="rect">
            <a:avLst/>
          </a:prstGeom>
        </p:spPr>
      </p:pic>
      <p:sp>
        <p:nvSpPr>
          <p:cNvPr id="49" name="Marcador de contenido 1">
            <a:extLst>
              <a:ext uri="{FF2B5EF4-FFF2-40B4-BE49-F238E27FC236}">
                <a16:creationId xmlns:a16="http://schemas.microsoft.com/office/drawing/2014/main" id="{4C284AD2-DE1C-AC80-F5F0-B00E7D6514BA}"/>
              </a:ext>
            </a:extLst>
          </p:cNvPr>
          <p:cNvSpPr txBox="1">
            <a:spLocks/>
          </p:cNvSpPr>
          <p:nvPr/>
        </p:nvSpPr>
        <p:spPr>
          <a:xfrm>
            <a:off x="1055440" y="3501008"/>
            <a:ext cx="3960440" cy="57680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kern="0" dirty="0"/>
              <a:t>Single-</a:t>
            </a:r>
            <a:r>
              <a:rPr lang="es-ES" kern="0" dirty="0" err="1"/>
              <a:t>pass</a:t>
            </a:r>
            <a:r>
              <a:rPr lang="es-ES" kern="0" dirty="0"/>
              <a:t> </a:t>
            </a:r>
            <a:r>
              <a:rPr lang="es-ES" kern="0" dirty="0" err="1"/>
              <a:t>approach</a:t>
            </a:r>
            <a:endParaRPr lang="en-US" kern="0" dirty="0"/>
          </a:p>
        </p:txBody>
      </p:sp>
      <p:pic>
        <p:nvPicPr>
          <p:cNvPr id="50" name="Imagen 49" descr="Calendario&#10;&#10;Descripción generada automáticamente con confianza media">
            <a:extLst>
              <a:ext uri="{FF2B5EF4-FFF2-40B4-BE49-F238E27FC236}">
                <a16:creationId xmlns:a16="http://schemas.microsoft.com/office/drawing/2014/main" id="{EABDB221-C572-C60C-A96C-CBC12818EF1A}"/>
              </a:ext>
            </a:extLst>
          </p:cNvPr>
          <p:cNvPicPr>
            <a:picLocks noChangeAspect="1"/>
          </p:cNvPicPr>
          <p:nvPr/>
        </p:nvPicPr>
        <p:blipFill rotWithShape="1">
          <a:blip r:embed="rId2">
            <a:extLst>
              <a:ext uri="{28A0092B-C50C-407E-A947-70E740481C1C}">
                <a14:useLocalDpi xmlns:a14="http://schemas.microsoft.com/office/drawing/2010/main" val="0"/>
              </a:ext>
            </a:extLst>
          </a:blip>
          <a:srcRect l="-468" t="68141" r="-1570" b="-3183"/>
          <a:stretch/>
        </p:blipFill>
        <p:spPr>
          <a:xfrm>
            <a:off x="6096000" y="447401"/>
            <a:ext cx="5841782" cy="2804968"/>
          </a:xfrm>
          <a:prstGeom prst="rect">
            <a:avLst/>
          </a:prstGeom>
        </p:spPr>
      </p:pic>
      <p:sp>
        <p:nvSpPr>
          <p:cNvPr id="51" name="Marcador de contenido 1">
            <a:extLst>
              <a:ext uri="{FF2B5EF4-FFF2-40B4-BE49-F238E27FC236}">
                <a16:creationId xmlns:a16="http://schemas.microsoft.com/office/drawing/2014/main" id="{D4A3C93D-F7A6-D021-FD8A-DF3DC1E4AD28}"/>
              </a:ext>
            </a:extLst>
          </p:cNvPr>
          <p:cNvSpPr txBox="1">
            <a:spLocks/>
          </p:cNvSpPr>
          <p:nvPr/>
        </p:nvSpPr>
        <p:spPr>
          <a:xfrm>
            <a:off x="7560643" y="-13083"/>
            <a:ext cx="4464496" cy="576064"/>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kern="0" dirty="0" err="1"/>
              <a:t>Sequential</a:t>
            </a:r>
            <a:r>
              <a:rPr lang="es-ES" kern="0" dirty="0"/>
              <a:t>   </a:t>
            </a:r>
            <a:r>
              <a:rPr lang="es-ES" kern="0" dirty="0" err="1"/>
              <a:t>approach</a:t>
            </a:r>
            <a:endParaRPr lang="en-US" kern="0" dirty="0"/>
          </a:p>
        </p:txBody>
      </p:sp>
      <p:sp>
        <p:nvSpPr>
          <p:cNvPr id="52" name="Marcador de contenido 1">
            <a:extLst>
              <a:ext uri="{FF2B5EF4-FFF2-40B4-BE49-F238E27FC236}">
                <a16:creationId xmlns:a16="http://schemas.microsoft.com/office/drawing/2014/main" id="{247621EE-435A-BF48-27FE-CD8D8BFCA2CD}"/>
              </a:ext>
            </a:extLst>
          </p:cNvPr>
          <p:cNvSpPr txBox="1">
            <a:spLocks/>
          </p:cNvSpPr>
          <p:nvPr/>
        </p:nvSpPr>
        <p:spPr>
          <a:xfrm>
            <a:off x="5905415" y="3140968"/>
            <a:ext cx="1487216" cy="1656184"/>
          </a:xfrm>
          <a:prstGeom prst="rect">
            <a:avLst/>
          </a:prstGeom>
        </p:spPr>
        <p:txBody>
          <a:bodyPr>
            <a:normAutofit fontScale="85000" lnSpcReduction="10000"/>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sz="2000" kern="0" dirty="0" err="1"/>
              <a:t>Number</a:t>
            </a:r>
            <a:r>
              <a:rPr lang="es-ES" sz="2000" kern="0" dirty="0"/>
              <a:t> </a:t>
            </a:r>
            <a:r>
              <a:rPr lang="es-ES" sz="2000" kern="0" dirty="0" err="1"/>
              <a:t>of</a:t>
            </a:r>
            <a:r>
              <a:rPr lang="es-ES" sz="2000" kern="0" dirty="0"/>
              <a:t> </a:t>
            </a:r>
            <a:r>
              <a:rPr lang="es-ES" sz="2000" kern="0" dirty="0" err="1"/>
              <a:t>points</a:t>
            </a:r>
            <a:r>
              <a:rPr lang="es-ES" sz="2000" kern="0" dirty="0"/>
              <a:t> at </a:t>
            </a:r>
            <a:r>
              <a:rPr lang="es-ES" sz="2000" kern="0" dirty="0" err="1"/>
              <a:t>each</a:t>
            </a:r>
            <a:r>
              <a:rPr lang="es-ES" sz="2000" kern="0" dirty="0"/>
              <a:t> </a:t>
            </a:r>
            <a:r>
              <a:rPr lang="es-ES" sz="2000" kern="0" dirty="0" err="1"/>
              <a:t>itearation</a:t>
            </a:r>
            <a:r>
              <a:rPr lang="es-ES" sz="2000" kern="0" dirty="0"/>
              <a:t> after </a:t>
            </a:r>
            <a:r>
              <a:rPr lang="es-ES" sz="2000" kern="0" dirty="0" err="1"/>
              <a:t>dropping</a:t>
            </a:r>
            <a:r>
              <a:rPr lang="es-ES" sz="2000" kern="0" dirty="0"/>
              <a:t> </a:t>
            </a:r>
            <a:r>
              <a:rPr lang="es-ES" sz="2000" kern="0" dirty="0" err="1"/>
              <a:t>points</a:t>
            </a:r>
            <a:endParaRPr lang="en-US" sz="2000" kern="0" dirty="0"/>
          </a:p>
        </p:txBody>
      </p:sp>
    </p:spTree>
    <p:extLst>
      <p:ext uri="{BB962C8B-B14F-4D97-AF65-F5344CB8AC3E}">
        <p14:creationId xmlns:p14="http://schemas.microsoft.com/office/powerpoint/2010/main" val="28041602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Conclusions</a:t>
            </a:r>
            <a:endParaRPr lang="en-US" dirty="0"/>
          </a:p>
        </p:txBody>
      </p:sp>
      <p:sp>
        <p:nvSpPr>
          <p:cNvPr id="11" name="Marcador de contenido 1">
            <a:extLst>
              <a:ext uri="{FF2B5EF4-FFF2-40B4-BE49-F238E27FC236}">
                <a16:creationId xmlns:a16="http://schemas.microsoft.com/office/drawing/2014/main" id="{C7F75004-4513-B041-96F7-7D8B17393A0F}"/>
              </a:ext>
            </a:extLst>
          </p:cNvPr>
          <p:cNvSpPr>
            <a:spLocks noGrp="1"/>
          </p:cNvSpPr>
          <p:nvPr>
            <p:ph idx="1"/>
          </p:nvPr>
        </p:nvSpPr>
        <p:spPr>
          <a:xfrm>
            <a:off x="335360" y="908720"/>
            <a:ext cx="11617291" cy="5544616"/>
          </a:xfrm>
        </p:spPr>
        <p:txBody>
          <a:bodyPr>
            <a:normAutofit/>
          </a:bodyPr>
          <a:lstStyle/>
          <a:p>
            <a:pPr algn="just"/>
            <a:r>
              <a:rPr lang="es-ES" dirty="0"/>
              <a:t>New </a:t>
            </a:r>
            <a:r>
              <a:rPr lang="es-ES" dirty="0" err="1"/>
              <a:t>mathematical</a:t>
            </a:r>
            <a:r>
              <a:rPr lang="es-ES" dirty="0"/>
              <a:t> </a:t>
            </a:r>
            <a:r>
              <a:rPr lang="es-ES" dirty="0" err="1"/>
              <a:t>framwork</a:t>
            </a:r>
            <a:r>
              <a:rPr lang="es-ES" dirty="0"/>
              <a:t> </a:t>
            </a:r>
            <a:r>
              <a:rPr lang="es-ES" dirty="0" err="1"/>
              <a:t>was</a:t>
            </a:r>
            <a:r>
              <a:rPr lang="es-ES" dirty="0"/>
              <a:t> </a:t>
            </a:r>
            <a:r>
              <a:rPr lang="es-ES" dirty="0" err="1"/>
              <a:t>developed</a:t>
            </a:r>
            <a:r>
              <a:rPr lang="es-ES" dirty="0"/>
              <a:t> </a:t>
            </a:r>
            <a:r>
              <a:rPr lang="es-ES" dirty="0" err="1"/>
              <a:t>for</a:t>
            </a:r>
            <a:r>
              <a:rPr lang="es-ES" dirty="0"/>
              <a:t> </a:t>
            </a:r>
            <a:r>
              <a:rPr lang="es-ES" dirty="0" err="1"/>
              <a:t>the</a:t>
            </a:r>
            <a:r>
              <a:rPr lang="es-ES" dirty="0"/>
              <a:t> </a:t>
            </a:r>
            <a:r>
              <a:rPr lang="es-ES" dirty="0" err="1"/>
              <a:t>copy</a:t>
            </a:r>
            <a:r>
              <a:rPr lang="es-ES" dirty="0"/>
              <a:t> </a:t>
            </a:r>
            <a:r>
              <a:rPr lang="es-ES" dirty="0" err="1"/>
              <a:t>problem</a:t>
            </a:r>
            <a:endParaRPr lang="es-ES" dirty="0"/>
          </a:p>
          <a:p>
            <a:pPr algn="just"/>
            <a:endParaRPr lang="es-ES" dirty="0"/>
          </a:p>
          <a:p>
            <a:pPr algn="just"/>
            <a:endParaRPr lang="es-ES" dirty="0"/>
          </a:p>
          <a:p>
            <a:pPr algn="just"/>
            <a:r>
              <a:rPr lang="es-ES" dirty="0" err="1"/>
              <a:t>Sequential</a:t>
            </a:r>
            <a:r>
              <a:rPr lang="es-ES" dirty="0"/>
              <a:t> </a:t>
            </a:r>
            <a:r>
              <a:rPr lang="es-ES" dirty="0" err="1"/>
              <a:t>approach</a:t>
            </a:r>
            <a:r>
              <a:rPr lang="es-ES" dirty="0"/>
              <a:t> </a:t>
            </a:r>
            <a:r>
              <a:rPr lang="es-ES" dirty="0" err="1"/>
              <a:t>to</a:t>
            </a:r>
            <a:r>
              <a:rPr lang="es-ES" dirty="0"/>
              <a:t> </a:t>
            </a:r>
            <a:r>
              <a:rPr lang="es-ES" dirty="0" err="1"/>
              <a:t>the</a:t>
            </a:r>
            <a:r>
              <a:rPr lang="es-ES" dirty="0"/>
              <a:t> </a:t>
            </a:r>
            <a:r>
              <a:rPr lang="es-ES" dirty="0" err="1"/>
              <a:t>optimal</a:t>
            </a:r>
            <a:r>
              <a:rPr lang="es-ES" dirty="0"/>
              <a:t> </a:t>
            </a:r>
            <a:r>
              <a:rPr lang="es-ES" dirty="0" err="1"/>
              <a:t>solution</a:t>
            </a:r>
            <a:r>
              <a:rPr lang="es-ES" dirty="0"/>
              <a:t> converge </a:t>
            </a:r>
          </a:p>
          <a:p>
            <a:pPr algn="just"/>
            <a:endParaRPr lang="es-ES" dirty="0"/>
          </a:p>
          <a:p>
            <a:pPr algn="just"/>
            <a:endParaRPr lang="es-ES" dirty="0"/>
          </a:p>
          <a:p>
            <a:pPr algn="just"/>
            <a:r>
              <a:rPr lang="es-ES" dirty="0" err="1"/>
              <a:t>The</a:t>
            </a:r>
            <a:r>
              <a:rPr lang="es-ES" dirty="0"/>
              <a:t> </a:t>
            </a:r>
            <a:r>
              <a:rPr lang="es-ES" dirty="0" err="1"/>
              <a:t>confidence</a:t>
            </a:r>
            <a:r>
              <a:rPr lang="es-ES" dirty="0"/>
              <a:t> </a:t>
            </a:r>
            <a:r>
              <a:rPr lang="es-ES" dirty="0" err="1"/>
              <a:t>parameter</a:t>
            </a:r>
            <a:r>
              <a:rPr lang="es-ES" dirty="0"/>
              <a:t> can be </a:t>
            </a:r>
            <a:r>
              <a:rPr lang="es-ES" dirty="0" err="1"/>
              <a:t>used</a:t>
            </a:r>
            <a:r>
              <a:rPr lang="es-ES" dirty="0"/>
              <a:t> as </a:t>
            </a:r>
            <a:r>
              <a:rPr lang="es-ES" dirty="0" err="1"/>
              <a:t>weight</a:t>
            </a:r>
            <a:r>
              <a:rPr lang="es-ES" dirty="0"/>
              <a:t> </a:t>
            </a:r>
            <a:r>
              <a:rPr lang="es-ES" dirty="0" err="1"/>
              <a:t>for</a:t>
            </a:r>
            <a:r>
              <a:rPr lang="es-ES" dirty="0"/>
              <a:t> data </a:t>
            </a:r>
            <a:r>
              <a:rPr lang="es-ES" dirty="0" err="1"/>
              <a:t>points</a:t>
            </a:r>
            <a:r>
              <a:rPr lang="es-ES" dirty="0"/>
              <a:t>. </a:t>
            </a:r>
            <a:r>
              <a:rPr lang="es-ES" dirty="0" err="1"/>
              <a:t>Morevere</a:t>
            </a:r>
            <a:r>
              <a:rPr lang="es-ES" dirty="0"/>
              <a:t>, </a:t>
            </a:r>
            <a:r>
              <a:rPr lang="es-ES" dirty="0" err="1"/>
              <a:t>datapoints</a:t>
            </a:r>
            <a:r>
              <a:rPr lang="es-ES" dirty="0"/>
              <a:t> </a:t>
            </a:r>
            <a:r>
              <a:rPr lang="es-ES" dirty="0" err="1"/>
              <a:t>with</a:t>
            </a:r>
            <a:r>
              <a:rPr lang="es-ES" dirty="0"/>
              <a:t> </a:t>
            </a:r>
            <a:r>
              <a:rPr lang="es-ES" dirty="0" err="1"/>
              <a:t>large</a:t>
            </a:r>
            <a:r>
              <a:rPr lang="es-ES" dirty="0"/>
              <a:t> </a:t>
            </a:r>
            <a:r>
              <a:rPr lang="es-ES" dirty="0" err="1"/>
              <a:t>confidence</a:t>
            </a:r>
            <a:r>
              <a:rPr lang="es-ES" dirty="0"/>
              <a:t> can be </a:t>
            </a:r>
            <a:r>
              <a:rPr lang="es-ES" dirty="0" err="1"/>
              <a:t>dropped</a:t>
            </a:r>
            <a:r>
              <a:rPr lang="es-ES" dirty="0"/>
              <a:t> and </a:t>
            </a:r>
            <a:r>
              <a:rPr lang="es-ES" dirty="0" err="1"/>
              <a:t>the</a:t>
            </a:r>
            <a:r>
              <a:rPr lang="es-ES" dirty="0"/>
              <a:t> </a:t>
            </a:r>
            <a:r>
              <a:rPr lang="es-ES" dirty="0" err="1"/>
              <a:t>model</a:t>
            </a:r>
            <a:r>
              <a:rPr lang="es-ES" dirty="0"/>
              <a:t> </a:t>
            </a:r>
            <a:r>
              <a:rPr lang="es-ES" dirty="0" err="1"/>
              <a:t>still</a:t>
            </a:r>
            <a:r>
              <a:rPr lang="es-ES" dirty="0"/>
              <a:t> </a:t>
            </a:r>
            <a:r>
              <a:rPr lang="es-ES" dirty="0" err="1"/>
              <a:t>works</a:t>
            </a:r>
            <a:endParaRPr lang="es-ES" dirty="0"/>
          </a:p>
        </p:txBody>
      </p:sp>
    </p:spTree>
    <p:extLst>
      <p:ext uri="{BB962C8B-B14F-4D97-AF65-F5344CB8AC3E}">
        <p14:creationId xmlns:p14="http://schemas.microsoft.com/office/powerpoint/2010/main" val="17776562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a:t>Next </a:t>
            </a:r>
            <a:r>
              <a:rPr lang="es-ES" dirty="0" err="1"/>
              <a:t>steps</a:t>
            </a:r>
            <a:endParaRPr lang="en-US" dirty="0"/>
          </a:p>
        </p:txBody>
      </p:sp>
      <p:sp>
        <p:nvSpPr>
          <p:cNvPr id="11" name="Marcador de contenido 1">
            <a:extLst>
              <a:ext uri="{FF2B5EF4-FFF2-40B4-BE49-F238E27FC236}">
                <a16:creationId xmlns:a16="http://schemas.microsoft.com/office/drawing/2014/main" id="{C7F75004-4513-B041-96F7-7D8B17393A0F}"/>
              </a:ext>
            </a:extLst>
          </p:cNvPr>
          <p:cNvSpPr>
            <a:spLocks noGrp="1"/>
          </p:cNvSpPr>
          <p:nvPr>
            <p:ph idx="1"/>
          </p:nvPr>
        </p:nvSpPr>
        <p:spPr>
          <a:xfrm>
            <a:off x="335360" y="908720"/>
            <a:ext cx="11617291" cy="5544616"/>
          </a:xfrm>
        </p:spPr>
        <p:txBody>
          <a:bodyPr>
            <a:normAutofit/>
          </a:bodyPr>
          <a:lstStyle/>
          <a:p>
            <a:pPr algn="just"/>
            <a:r>
              <a:rPr lang="es-ES" dirty="0" err="1"/>
              <a:t>Behavior</a:t>
            </a:r>
            <a:r>
              <a:rPr lang="es-ES" dirty="0"/>
              <a:t> </a:t>
            </a:r>
            <a:r>
              <a:rPr lang="es-ES" dirty="0" err="1"/>
              <a:t>of</a:t>
            </a:r>
            <a:r>
              <a:rPr lang="es-ES" dirty="0"/>
              <a:t> </a:t>
            </a:r>
            <a:r>
              <a:rPr lang="es-ES" dirty="0" err="1"/>
              <a:t>the</a:t>
            </a:r>
            <a:r>
              <a:rPr lang="es-ES" dirty="0"/>
              <a:t> </a:t>
            </a:r>
            <a:r>
              <a:rPr lang="es-ES" dirty="0" err="1"/>
              <a:t>confidence</a:t>
            </a:r>
            <a:r>
              <a:rPr lang="es-ES" dirty="0"/>
              <a:t> </a:t>
            </a:r>
            <a:r>
              <a:rPr lang="es-ES" dirty="0" err="1"/>
              <a:t>parameter</a:t>
            </a:r>
            <a:r>
              <a:rPr lang="es-ES" dirty="0"/>
              <a:t> </a:t>
            </a:r>
            <a:r>
              <a:rPr lang="es-ES" dirty="0" err="1"/>
              <a:t>should</a:t>
            </a:r>
            <a:r>
              <a:rPr lang="es-ES" dirty="0"/>
              <a:t> be </a:t>
            </a:r>
            <a:r>
              <a:rPr lang="es-ES" dirty="0" err="1"/>
              <a:t>analized</a:t>
            </a:r>
            <a:r>
              <a:rPr lang="es-ES" dirty="0"/>
              <a:t> </a:t>
            </a:r>
          </a:p>
          <a:p>
            <a:pPr algn="just"/>
            <a:endParaRPr lang="es-ES" dirty="0"/>
          </a:p>
          <a:p>
            <a:pPr algn="just"/>
            <a:endParaRPr lang="es-ES" dirty="0"/>
          </a:p>
          <a:p>
            <a:pPr algn="just"/>
            <a:r>
              <a:rPr lang="es-ES" dirty="0" err="1"/>
              <a:t>The</a:t>
            </a:r>
            <a:r>
              <a:rPr lang="es-ES" dirty="0"/>
              <a:t> concept </a:t>
            </a:r>
            <a:r>
              <a:rPr lang="es-ES" dirty="0" err="1"/>
              <a:t>of</a:t>
            </a:r>
            <a:r>
              <a:rPr lang="es-ES" dirty="0"/>
              <a:t> </a:t>
            </a:r>
            <a:r>
              <a:rPr lang="es-ES" b="1" i="1" dirty="0" err="1"/>
              <a:t>forgetting</a:t>
            </a:r>
            <a:r>
              <a:rPr lang="es-ES" b="1" i="1" dirty="0"/>
              <a:t> </a:t>
            </a:r>
            <a:r>
              <a:rPr lang="es-ES" dirty="0"/>
              <a:t>emerges </a:t>
            </a:r>
            <a:r>
              <a:rPr lang="es-ES" dirty="0" err="1"/>
              <a:t>naturally</a:t>
            </a:r>
            <a:r>
              <a:rPr lang="es-ES" dirty="0"/>
              <a:t> </a:t>
            </a:r>
            <a:r>
              <a:rPr lang="es-ES" dirty="0" err="1"/>
              <a:t>from</a:t>
            </a:r>
            <a:r>
              <a:rPr lang="es-ES" dirty="0"/>
              <a:t> </a:t>
            </a:r>
            <a:r>
              <a:rPr lang="es-ES" dirty="0" err="1"/>
              <a:t>the</a:t>
            </a:r>
            <a:r>
              <a:rPr lang="es-ES" dirty="0"/>
              <a:t> </a:t>
            </a:r>
            <a:r>
              <a:rPr lang="es-ES" dirty="0" err="1"/>
              <a:t>sequence</a:t>
            </a:r>
            <a:r>
              <a:rPr lang="es-ES" dirty="0"/>
              <a:t> </a:t>
            </a:r>
            <a:r>
              <a:rPr lang="es-ES" dirty="0" err="1"/>
              <a:t>approach</a:t>
            </a:r>
            <a:r>
              <a:rPr lang="es-ES" dirty="0"/>
              <a:t>. </a:t>
            </a:r>
            <a:r>
              <a:rPr lang="es-ES" dirty="0" err="1"/>
              <a:t>How</a:t>
            </a:r>
            <a:r>
              <a:rPr lang="es-ES" dirty="0"/>
              <a:t> can be </a:t>
            </a:r>
            <a:r>
              <a:rPr lang="es-ES" dirty="0" err="1"/>
              <a:t>characterized</a:t>
            </a:r>
            <a:r>
              <a:rPr lang="es-ES" dirty="0"/>
              <a:t> and </a:t>
            </a:r>
            <a:r>
              <a:rPr lang="es-ES" dirty="0" err="1"/>
              <a:t>mitigated</a:t>
            </a:r>
            <a:r>
              <a:rPr lang="es-ES" dirty="0"/>
              <a:t>?</a:t>
            </a:r>
          </a:p>
          <a:p>
            <a:pPr algn="just"/>
            <a:endParaRPr lang="es-ES" dirty="0"/>
          </a:p>
          <a:p>
            <a:pPr algn="just"/>
            <a:endParaRPr lang="es-ES" dirty="0"/>
          </a:p>
          <a:p>
            <a:pPr algn="just"/>
            <a:r>
              <a:rPr lang="es-ES" dirty="0"/>
              <a:t>More </a:t>
            </a:r>
            <a:r>
              <a:rPr lang="es-ES" dirty="0" err="1"/>
              <a:t>toy</a:t>
            </a:r>
            <a:r>
              <a:rPr lang="es-ES" dirty="0"/>
              <a:t> </a:t>
            </a:r>
            <a:r>
              <a:rPr lang="es-ES" dirty="0" err="1"/>
              <a:t>problems</a:t>
            </a:r>
            <a:r>
              <a:rPr lang="es-ES" dirty="0"/>
              <a:t> </a:t>
            </a:r>
            <a:r>
              <a:rPr lang="es-ES" dirty="0" err="1"/>
              <a:t>will</a:t>
            </a:r>
            <a:r>
              <a:rPr lang="es-ES" dirty="0"/>
              <a:t> be </a:t>
            </a:r>
            <a:r>
              <a:rPr lang="es-ES" dirty="0" err="1"/>
              <a:t>analized</a:t>
            </a:r>
            <a:endParaRPr lang="es-ES" dirty="0"/>
          </a:p>
        </p:txBody>
      </p:sp>
    </p:spTree>
    <p:extLst>
      <p:ext uri="{BB962C8B-B14F-4D97-AF65-F5344CB8AC3E}">
        <p14:creationId xmlns:p14="http://schemas.microsoft.com/office/powerpoint/2010/main" val="27613246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351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normAutofit/>
          </a:bodyPr>
          <a:lstStyle/>
          <a:p>
            <a:pPr algn="just"/>
            <a:r>
              <a:rPr lang="en-US" dirty="0"/>
              <a:t>Industrial machine learning today is far from being </a:t>
            </a:r>
            <a:r>
              <a:rPr lang="en-US" b="1" i="1" dirty="0"/>
              <a:t>sustainable</a:t>
            </a:r>
            <a:r>
              <a:rPr lang="en-US" dirty="0"/>
              <a:t>.</a:t>
            </a:r>
            <a:endParaRPr lang="es-ES" dirty="0"/>
          </a:p>
          <a:p>
            <a:pPr algn="just"/>
            <a:endParaRPr lang="es-ES" dirty="0"/>
          </a:p>
          <a:p>
            <a:pPr algn="just"/>
            <a:endParaRPr lang="en-US" dirty="0"/>
          </a:p>
          <a:p>
            <a:pPr algn="just"/>
            <a:r>
              <a:rPr lang="en-US" dirty="0"/>
              <a:t>How can we modify models which display several shortcomings but which have already been served into production?</a:t>
            </a:r>
          </a:p>
          <a:p>
            <a:pPr algn="just"/>
            <a:endParaRPr lang="en-US" dirty="0"/>
          </a:p>
          <a:p>
            <a:pPr algn="just"/>
            <a:endParaRPr lang="en-US" dirty="0"/>
          </a:p>
          <a:p>
            <a:pPr algn="just"/>
            <a:r>
              <a:rPr lang="en-US" dirty="0"/>
              <a:t>How can we adapt trained machine learning models to changes in their environment? How is this problem formalized?</a:t>
            </a:r>
          </a:p>
          <a:p>
            <a:endParaRPr lang="en-US" dirty="0"/>
          </a:p>
          <a:p>
            <a:endParaRPr lang="en-US" dirty="0"/>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Motivations</a:t>
            </a:r>
            <a:endParaRPr lang="en-US" dirty="0"/>
          </a:p>
        </p:txBody>
      </p:sp>
    </p:spTree>
    <p:extLst>
      <p:ext uri="{BB962C8B-B14F-4D97-AF65-F5344CB8AC3E}">
        <p14:creationId xmlns:p14="http://schemas.microsoft.com/office/powerpoint/2010/main" val="105388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lstStyle/>
          <a:p>
            <a:pPr algn="just"/>
            <a:r>
              <a:rPr lang="es-ES" dirty="0" err="1"/>
              <a:t>The</a:t>
            </a:r>
            <a:r>
              <a:rPr lang="es-ES" dirty="0"/>
              <a:t> original </a:t>
            </a:r>
            <a:r>
              <a:rPr lang="es-ES" dirty="0" err="1"/>
              <a:t>model</a:t>
            </a:r>
            <a:r>
              <a:rPr lang="es-ES" dirty="0"/>
              <a:t> </a:t>
            </a:r>
            <a:r>
              <a:rPr lang="es-ES" dirty="0" err="1"/>
              <a:t>works</a:t>
            </a:r>
            <a:r>
              <a:rPr lang="es-ES" dirty="0"/>
              <a:t> as </a:t>
            </a:r>
            <a:r>
              <a:rPr lang="es-ES" dirty="0" err="1"/>
              <a:t>an</a:t>
            </a:r>
            <a:r>
              <a:rPr lang="es-ES" dirty="0"/>
              <a:t> Oracle. </a:t>
            </a:r>
            <a:r>
              <a:rPr lang="es-ES" dirty="0" err="1"/>
              <a:t>Maps</a:t>
            </a:r>
            <a:r>
              <a:rPr lang="es-ES" dirty="0"/>
              <a:t> </a:t>
            </a:r>
            <a:r>
              <a:rPr lang="es-ES" dirty="0" err="1"/>
              <a:t>datapoint</a:t>
            </a:r>
            <a:r>
              <a:rPr lang="es-ES" dirty="0"/>
              <a:t> (d-dimensional) </a:t>
            </a:r>
            <a:r>
              <a:rPr lang="es-ES" dirty="0" err="1"/>
              <a:t>into</a:t>
            </a:r>
            <a:r>
              <a:rPr lang="es-ES" dirty="0"/>
              <a:t> a </a:t>
            </a:r>
            <a:r>
              <a:rPr lang="es-ES" dirty="0" err="1"/>
              <a:t>binary-valued</a:t>
            </a:r>
            <a:r>
              <a:rPr lang="es-ES" dirty="0"/>
              <a:t> vector (</a:t>
            </a:r>
            <a:r>
              <a:rPr lang="es-ES" i="1" dirty="0" err="1"/>
              <a:t>n</a:t>
            </a:r>
            <a:r>
              <a:rPr lang="es-ES" i="1" baseline="-25000" dirty="0" err="1"/>
              <a:t>c</a:t>
            </a:r>
            <a:r>
              <a:rPr lang="es-ES" dirty="0"/>
              <a:t> </a:t>
            </a:r>
            <a:r>
              <a:rPr lang="es-ES" dirty="0" err="1"/>
              <a:t>is</a:t>
            </a:r>
            <a:r>
              <a:rPr lang="es-ES" dirty="0"/>
              <a:t> </a:t>
            </a:r>
            <a:r>
              <a:rPr lang="es-ES" dirty="0" err="1"/>
              <a:t>the</a:t>
            </a:r>
            <a:r>
              <a:rPr lang="es-ES" dirty="0"/>
              <a:t> </a:t>
            </a:r>
            <a:r>
              <a:rPr lang="es-ES" dirty="0" err="1"/>
              <a:t>number</a:t>
            </a:r>
            <a:r>
              <a:rPr lang="es-ES" dirty="0"/>
              <a:t> </a:t>
            </a:r>
            <a:r>
              <a:rPr lang="es-ES" dirty="0" err="1"/>
              <a:t>of</a:t>
            </a:r>
            <a:r>
              <a:rPr lang="es-ES" dirty="0"/>
              <a:t> </a:t>
            </a:r>
            <a:r>
              <a:rPr lang="es-ES" dirty="0" err="1"/>
              <a:t>classes</a:t>
            </a:r>
            <a:r>
              <a:rPr lang="es-ES" dirty="0"/>
              <a:t>)</a:t>
            </a:r>
          </a:p>
          <a:p>
            <a:pPr algn="just"/>
            <a:endParaRPr lang="es-ES" dirty="0"/>
          </a:p>
          <a:p>
            <a:pPr algn="just"/>
            <a:endParaRPr lang="es-ES" dirty="0"/>
          </a:p>
          <a:p>
            <a:pPr algn="just"/>
            <a:endParaRPr lang="es-ES" dirty="0"/>
          </a:p>
          <a:p>
            <a:pPr algn="just"/>
            <a:r>
              <a:rPr lang="es-ES" dirty="0" err="1"/>
              <a:t>The</a:t>
            </a:r>
            <a:r>
              <a:rPr lang="es-ES" dirty="0"/>
              <a:t> </a:t>
            </a:r>
            <a:r>
              <a:rPr lang="es-ES" dirty="0" err="1"/>
              <a:t>copy</a:t>
            </a:r>
            <a:r>
              <a:rPr lang="es-ES" dirty="0"/>
              <a:t> </a:t>
            </a:r>
            <a:r>
              <a:rPr lang="es-ES" dirty="0" err="1"/>
              <a:t>is</a:t>
            </a:r>
            <a:r>
              <a:rPr lang="es-ES" dirty="0"/>
              <a:t> </a:t>
            </a:r>
            <a:r>
              <a:rPr lang="es-ES" dirty="0" err="1"/>
              <a:t>another</a:t>
            </a:r>
            <a:r>
              <a:rPr lang="es-ES" dirty="0"/>
              <a:t> </a:t>
            </a:r>
            <a:r>
              <a:rPr lang="es-ES" dirty="0" err="1"/>
              <a:t>map</a:t>
            </a:r>
            <a:r>
              <a:rPr lang="es-ES" dirty="0"/>
              <a:t>, </a:t>
            </a:r>
            <a:r>
              <a:rPr lang="es-ES" dirty="0" err="1"/>
              <a:t>whose</a:t>
            </a:r>
            <a:r>
              <a:rPr lang="es-ES" dirty="0"/>
              <a:t> decisión </a:t>
            </a:r>
            <a:r>
              <a:rPr lang="es-ES" dirty="0" err="1"/>
              <a:t>function</a:t>
            </a:r>
            <a:r>
              <a:rPr lang="es-ES" dirty="0"/>
              <a:t> </a:t>
            </a:r>
            <a:r>
              <a:rPr lang="es-ES" dirty="0" err="1"/>
              <a:t>mimics</a:t>
            </a:r>
            <a:r>
              <a:rPr lang="es-ES" dirty="0"/>
              <a:t> </a:t>
            </a:r>
            <a:r>
              <a:rPr lang="es-ES" dirty="0" err="1"/>
              <a:t>the</a:t>
            </a:r>
            <a:r>
              <a:rPr lang="es-ES" dirty="0"/>
              <a:t> Oracle </a:t>
            </a:r>
            <a:r>
              <a:rPr lang="es-ES" dirty="0" err="1"/>
              <a:t>all</a:t>
            </a:r>
            <a:r>
              <a:rPr lang="es-ES" dirty="0"/>
              <a:t> </a:t>
            </a:r>
            <a:r>
              <a:rPr lang="es-ES" dirty="0" err="1"/>
              <a:t>over</a:t>
            </a:r>
            <a:r>
              <a:rPr lang="es-ES" dirty="0"/>
              <a:t> </a:t>
            </a:r>
            <a:r>
              <a:rPr lang="es-ES" dirty="0" err="1"/>
              <a:t>the</a:t>
            </a:r>
            <a:r>
              <a:rPr lang="es-ES" dirty="0"/>
              <a:t> </a:t>
            </a:r>
            <a:r>
              <a:rPr lang="es-ES" dirty="0" err="1"/>
              <a:t>sample</a:t>
            </a:r>
            <a:r>
              <a:rPr lang="es-ES" dirty="0"/>
              <a:t> </a:t>
            </a:r>
            <a:r>
              <a:rPr lang="es-ES" dirty="0" err="1"/>
              <a:t>space</a:t>
            </a:r>
            <a:r>
              <a:rPr lang="es-ES" dirty="0"/>
              <a:t>. </a:t>
            </a:r>
            <a:r>
              <a:rPr lang="es-ES" dirty="0" err="1"/>
              <a:t>The</a:t>
            </a:r>
            <a:r>
              <a:rPr lang="es-ES" dirty="0"/>
              <a:t> </a:t>
            </a:r>
            <a:r>
              <a:rPr lang="es-ES" dirty="0" err="1"/>
              <a:t>copy</a:t>
            </a:r>
            <a:r>
              <a:rPr lang="es-ES" dirty="0"/>
              <a:t> </a:t>
            </a:r>
            <a:r>
              <a:rPr lang="es-ES" dirty="0" err="1"/>
              <a:t>retunrs</a:t>
            </a:r>
            <a:r>
              <a:rPr lang="es-ES" dirty="0"/>
              <a:t> a </a:t>
            </a:r>
            <a:r>
              <a:rPr lang="es-ES" i="1" dirty="0" err="1"/>
              <a:t>n</a:t>
            </a:r>
            <a:r>
              <a:rPr lang="es-ES" i="1" baseline="-25000" dirty="0" err="1"/>
              <a:t>c</a:t>
            </a:r>
            <a:r>
              <a:rPr lang="es-ES" dirty="0"/>
              <a:t> -vector </a:t>
            </a:r>
            <a:r>
              <a:rPr lang="es-ES" dirty="0" err="1"/>
              <a:t>of</a:t>
            </a:r>
            <a:r>
              <a:rPr lang="es-ES" dirty="0"/>
              <a:t> </a:t>
            </a:r>
            <a:r>
              <a:rPr lang="es-ES" dirty="0" err="1"/>
              <a:t>probabilities</a:t>
            </a:r>
            <a:r>
              <a:rPr lang="es-ES" dirty="0"/>
              <a:t>.</a:t>
            </a:r>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Problem</a:t>
            </a:r>
            <a:r>
              <a:rPr lang="es-ES" dirty="0"/>
              <a:t> </a:t>
            </a:r>
            <a:r>
              <a:rPr lang="es-ES" dirty="0" err="1"/>
              <a:t>Statement</a:t>
            </a:r>
            <a:endParaRPr lang="en-US" dirty="0"/>
          </a:p>
        </p:txBody>
      </p:sp>
      <p:pic>
        <p:nvPicPr>
          <p:cNvPr id="7" name="Imagen 6">
            <a:extLst>
              <a:ext uri="{FF2B5EF4-FFF2-40B4-BE49-F238E27FC236}">
                <a16:creationId xmlns:a16="http://schemas.microsoft.com/office/drawing/2014/main" id="{C6D50AEA-6A2A-8B32-C6B4-94462D7F64A6}"/>
              </a:ext>
            </a:extLst>
          </p:cNvPr>
          <p:cNvPicPr>
            <a:picLocks noChangeAspect="1"/>
          </p:cNvPicPr>
          <p:nvPr/>
        </p:nvPicPr>
        <p:blipFill>
          <a:blip r:embed="rId2"/>
          <a:stretch>
            <a:fillRect/>
          </a:stretch>
        </p:blipFill>
        <p:spPr>
          <a:xfrm>
            <a:off x="900362" y="5008518"/>
            <a:ext cx="3312368" cy="657389"/>
          </a:xfrm>
          <a:prstGeom prst="rect">
            <a:avLst/>
          </a:prstGeom>
        </p:spPr>
      </p:pic>
      <p:pic>
        <p:nvPicPr>
          <p:cNvPr id="5" name="Imagen 4">
            <a:extLst>
              <a:ext uri="{FF2B5EF4-FFF2-40B4-BE49-F238E27FC236}">
                <a16:creationId xmlns:a16="http://schemas.microsoft.com/office/drawing/2014/main" id="{2B130063-64B7-0EA4-DD8D-6EA4475112CC}"/>
              </a:ext>
            </a:extLst>
          </p:cNvPr>
          <p:cNvPicPr>
            <a:picLocks noChangeAspect="1"/>
          </p:cNvPicPr>
          <p:nvPr/>
        </p:nvPicPr>
        <p:blipFill>
          <a:blip r:embed="rId3"/>
          <a:stretch>
            <a:fillRect/>
          </a:stretch>
        </p:blipFill>
        <p:spPr>
          <a:xfrm>
            <a:off x="1127448" y="2275725"/>
            <a:ext cx="3065537" cy="768277"/>
          </a:xfrm>
          <a:prstGeom prst="rect">
            <a:avLst/>
          </a:prstGeom>
        </p:spPr>
      </p:pic>
      <p:pic>
        <p:nvPicPr>
          <p:cNvPr id="9" name="Imagen 8">
            <a:extLst>
              <a:ext uri="{FF2B5EF4-FFF2-40B4-BE49-F238E27FC236}">
                <a16:creationId xmlns:a16="http://schemas.microsoft.com/office/drawing/2014/main" id="{B7BE5194-3E9C-7B7F-E03C-553178E60138}"/>
              </a:ext>
            </a:extLst>
          </p:cNvPr>
          <p:cNvPicPr>
            <a:picLocks noChangeAspect="1"/>
          </p:cNvPicPr>
          <p:nvPr/>
        </p:nvPicPr>
        <p:blipFill>
          <a:blip r:embed="rId4"/>
          <a:stretch>
            <a:fillRect/>
          </a:stretch>
        </p:blipFill>
        <p:spPr>
          <a:xfrm>
            <a:off x="6171964" y="2347733"/>
            <a:ext cx="3599970" cy="1108144"/>
          </a:xfrm>
          <a:prstGeom prst="rect">
            <a:avLst/>
          </a:prstGeom>
        </p:spPr>
      </p:pic>
      <p:sp>
        <p:nvSpPr>
          <p:cNvPr id="10" name="Flecha: a la derecha 9">
            <a:extLst>
              <a:ext uri="{FF2B5EF4-FFF2-40B4-BE49-F238E27FC236}">
                <a16:creationId xmlns:a16="http://schemas.microsoft.com/office/drawing/2014/main" id="{D9479A70-A5E1-584F-FF94-26F43C435DE5}"/>
              </a:ext>
            </a:extLst>
          </p:cNvPr>
          <p:cNvSpPr/>
          <p:nvPr/>
        </p:nvSpPr>
        <p:spPr bwMode="auto">
          <a:xfrm>
            <a:off x="4295800" y="2523556"/>
            <a:ext cx="1584176" cy="360040"/>
          </a:xfrm>
          <a:prstGeom prst="rightArrow">
            <a:avLst/>
          </a:prstGeom>
          <a:solidFill>
            <a:schemeClr val="tx2"/>
          </a:solidFill>
          <a:ln>
            <a:solidFill>
              <a:schemeClr val="tx2">
                <a:lumMod val="40000"/>
                <a:lumOff val="60000"/>
              </a:schemeClr>
            </a:solidFill>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1" name="Flecha: a la derecha 10">
            <a:extLst>
              <a:ext uri="{FF2B5EF4-FFF2-40B4-BE49-F238E27FC236}">
                <a16:creationId xmlns:a16="http://schemas.microsoft.com/office/drawing/2014/main" id="{46D40FF0-6350-EE39-C3FA-7F355886C87F}"/>
              </a:ext>
            </a:extLst>
          </p:cNvPr>
          <p:cNvSpPr/>
          <p:nvPr/>
        </p:nvSpPr>
        <p:spPr bwMode="auto">
          <a:xfrm>
            <a:off x="4716786" y="5157192"/>
            <a:ext cx="1584176" cy="360040"/>
          </a:xfrm>
          <a:prstGeom prst="rightArrow">
            <a:avLst/>
          </a:prstGeom>
          <a:solidFill>
            <a:schemeClr val="tx2"/>
          </a:solidFill>
          <a:ln>
            <a:solidFill>
              <a:schemeClr val="tx2">
                <a:lumMod val="40000"/>
                <a:lumOff val="60000"/>
              </a:schemeClr>
            </a:solidFill>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pic>
        <p:nvPicPr>
          <p:cNvPr id="13" name="Imagen 12">
            <a:extLst>
              <a:ext uri="{FF2B5EF4-FFF2-40B4-BE49-F238E27FC236}">
                <a16:creationId xmlns:a16="http://schemas.microsoft.com/office/drawing/2014/main" id="{8B2A882C-F457-CF56-5CE1-CA49F1A96544}"/>
              </a:ext>
            </a:extLst>
          </p:cNvPr>
          <p:cNvPicPr>
            <a:picLocks noChangeAspect="1"/>
          </p:cNvPicPr>
          <p:nvPr/>
        </p:nvPicPr>
        <p:blipFill>
          <a:blip r:embed="rId5"/>
          <a:stretch>
            <a:fillRect/>
          </a:stretch>
        </p:blipFill>
        <p:spPr>
          <a:xfrm>
            <a:off x="7093050" y="5066795"/>
            <a:ext cx="4472276" cy="540833"/>
          </a:xfrm>
          <a:prstGeom prst="rect">
            <a:avLst/>
          </a:prstGeom>
        </p:spPr>
      </p:pic>
    </p:spTree>
    <p:extLst>
      <p:ext uri="{BB962C8B-B14F-4D97-AF65-F5344CB8AC3E}">
        <p14:creationId xmlns:p14="http://schemas.microsoft.com/office/powerpoint/2010/main" val="8460120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normAutofit/>
          </a:bodyPr>
          <a:lstStyle/>
          <a:p>
            <a:pPr algn="just"/>
            <a:r>
              <a:rPr lang="en-US" dirty="0"/>
              <a:t>Copying is characterized by the predictive distribution                     , which can be expressed, in its discrete form, as a new function of the copy parameters:</a:t>
            </a:r>
          </a:p>
          <a:p>
            <a:pPr marL="900" indent="0" algn="just">
              <a:buNone/>
            </a:pPr>
            <a:endParaRPr lang="en-US" dirty="0"/>
          </a:p>
          <a:p>
            <a:pPr marL="900" indent="0" algn="just">
              <a:buNone/>
            </a:pPr>
            <a:endParaRPr lang="en-US" dirty="0"/>
          </a:p>
          <a:p>
            <a:pPr algn="just"/>
            <a:r>
              <a:rPr lang="en-US" dirty="0"/>
              <a:t>The problem of </a:t>
            </a:r>
            <a:r>
              <a:rPr lang="en-US" dirty="0" err="1"/>
              <a:t>copyiong</a:t>
            </a:r>
            <a:r>
              <a:rPr lang="en-US" dirty="0"/>
              <a:t> can be reduce to finding the optimal parameter such that the above function is maximal</a:t>
            </a:r>
            <a:endParaRPr lang="es-ES" dirty="0"/>
          </a:p>
          <a:p>
            <a:pPr algn="just"/>
            <a:endParaRPr lang="es-ES" dirty="0"/>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Problem</a:t>
            </a:r>
            <a:r>
              <a:rPr lang="es-ES" dirty="0"/>
              <a:t> </a:t>
            </a:r>
            <a:r>
              <a:rPr lang="es-ES" dirty="0" err="1"/>
              <a:t>Statement</a:t>
            </a:r>
            <a:endParaRPr lang="en-US" dirty="0"/>
          </a:p>
        </p:txBody>
      </p:sp>
      <p:pic>
        <p:nvPicPr>
          <p:cNvPr id="6" name="Imagen 5">
            <a:extLst>
              <a:ext uri="{FF2B5EF4-FFF2-40B4-BE49-F238E27FC236}">
                <a16:creationId xmlns:a16="http://schemas.microsoft.com/office/drawing/2014/main" id="{3FC6CD49-0819-369E-F121-5433D24886DC}"/>
              </a:ext>
            </a:extLst>
          </p:cNvPr>
          <p:cNvPicPr>
            <a:picLocks noChangeAspect="1"/>
          </p:cNvPicPr>
          <p:nvPr/>
        </p:nvPicPr>
        <p:blipFill>
          <a:blip r:embed="rId2"/>
          <a:stretch>
            <a:fillRect/>
          </a:stretch>
        </p:blipFill>
        <p:spPr>
          <a:xfrm>
            <a:off x="8904312" y="980728"/>
            <a:ext cx="1710193" cy="594850"/>
          </a:xfrm>
          <a:prstGeom prst="rect">
            <a:avLst/>
          </a:prstGeom>
        </p:spPr>
      </p:pic>
      <p:grpSp>
        <p:nvGrpSpPr>
          <p:cNvPr id="16" name="Grupo 15">
            <a:extLst>
              <a:ext uri="{FF2B5EF4-FFF2-40B4-BE49-F238E27FC236}">
                <a16:creationId xmlns:a16="http://schemas.microsoft.com/office/drawing/2014/main" id="{D0B63DBD-AC21-32EB-2320-5A226DE4B804}"/>
              </a:ext>
            </a:extLst>
          </p:cNvPr>
          <p:cNvGrpSpPr/>
          <p:nvPr/>
        </p:nvGrpSpPr>
        <p:grpSpPr>
          <a:xfrm>
            <a:off x="4091661" y="2374147"/>
            <a:ext cx="4008678" cy="1019809"/>
            <a:chOff x="4091661" y="2228707"/>
            <a:chExt cx="4008678" cy="1019809"/>
          </a:xfrm>
        </p:grpSpPr>
        <p:pic>
          <p:nvPicPr>
            <p:cNvPr id="12" name="Imagen 11">
              <a:extLst>
                <a:ext uri="{FF2B5EF4-FFF2-40B4-BE49-F238E27FC236}">
                  <a16:creationId xmlns:a16="http://schemas.microsoft.com/office/drawing/2014/main" id="{B1D7D47A-6820-FC0B-018B-F13DD19B6A31}"/>
                </a:ext>
              </a:extLst>
            </p:cNvPr>
            <p:cNvPicPr>
              <a:picLocks noChangeAspect="1"/>
            </p:cNvPicPr>
            <p:nvPr/>
          </p:nvPicPr>
          <p:blipFill>
            <a:blip r:embed="rId3"/>
            <a:stretch>
              <a:fillRect/>
            </a:stretch>
          </p:blipFill>
          <p:spPr>
            <a:xfrm>
              <a:off x="4091661" y="2228707"/>
              <a:ext cx="4008678" cy="1019808"/>
            </a:xfrm>
            <a:prstGeom prst="rect">
              <a:avLst/>
            </a:prstGeom>
          </p:spPr>
        </p:pic>
        <p:pic>
          <p:nvPicPr>
            <p:cNvPr id="15" name="Imagen 14">
              <a:extLst>
                <a:ext uri="{FF2B5EF4-FFF2-40B4-BE49-F238E27FC236}">
                  <a16:creationId xmlns:a16="http://schemas.microsoft.com/office/drawing/2014/main" id="{F6700D8F-C494-BC07-AE4E-83A5595E3774}"/>
                </a:ext>
              </a:extLst>
            </p:cNvPr>
            <p:cNvPicPr>
              <a:picLocks noChangeAspect="1"/>
            </p:cNvPicPr>
            <p:nvPr/>
          </p:nvPicPr>
          <p:blipFill rotWithShape="1">
            <a:blip r:embed="rId4"/>
            <a:srcRect l="25115"/>
            <a:stretch/>
          </p:blipFill>
          <p:spPr>
            <a:xfrm>
              <a:off x="6023993" y="2924944"/>
              <a:ext cx="612894" cy="323572"/>
            </a:xfrm>
            <a:prstGeom prst="rect">
              <a:avLst/>
            </a:prstGeom>
          </p:spPr>
        </p:pic>
      </p:grpSp>
      <p:pic>
        <p:nvPicPr>
          <p:cNvPr id="18" name="Imagen 17">
            <a:extLst>
              <a:ext uri="{FF2B5EF4-FFF2-40B4-BE49-F238E27FC236}">
                <a16:creationId xmlns:a16="http://schemas.microsoft.com/office/drawing/2014/main" id="{4225082C-9093-4950-C467-81EA78A79C3A}"/>
              </a:ext>
            </a:extLst>
          </p:cNvPr>
          <p:cNvPicPr>
            <a:picLocks noChangeAspect="1"/>
          </p:cNvPicPr>
          <p:nvPr/>
        </p:nvPicPr>
        <p:blipFill>
          <a:blip r:embed="rId5"/>
          <a:stretch>
            <a:fillRect/>
          </a:stretch>
        </p:blipFill>
        <p:spPr>
          <a:xfrm>
            <a:off x="4367808" y="4905628"/>
            <a:ext cx="3587275" cy="802779"/>
          </a:xfrm>
          <a:prstGeom prst="rect">
            <a:avLst/>
          </a:prstGeom>
        </p:spPr>
      </p:pic>
    </p:spTree>
    <p:extLst>
      <p:ext uri="{BB962C8B-B14F-4D97-AF65-F5344CB8AC3E}">
        <p14:creationId xmlns:p14="http://schemas.microsoft.com/office/powerpoint/2010/main" val="1279388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normAutofit/>
          </a:bodyPr>
          <a:lstStyle/>
          <a:p>
            <a:pPr marL="900" indent="0" algn="just">
              <a:buNone/>
            </a:pPr>
            <a:r>
              <a:rPr lang="en-US" dirty="0"/>
              <a:t>In the single-pass approach we estimate the optimal parameter set for the copy using a unique finite subset </a:t>
            </a:r>
            <a:r>
              <a:rPr lang="en-US" i="1" dirty="0"/>
              <a:t>S</a:t>
            </a:r>
            <a:r>
              <a:rPr lang="en-US" i="1" baseline="-25000" dirty="0"/>
              <a:t>s </a:t>
            </a:r>
          </a:p>
          <a:p>
            <a:pPr marL="900" indent="0" algn="just">
              <a:buNone/>
            </a:pPr>
            <a:br>
              <a:rPr lang="en-US" dirty="0"/>
            </a:br>
            <a:br>
              <a:rPr lang="en-US" dirty="0"/>
            </a:br>
            <a:br>
              <a:rPr lang="en-US" dirty="0"/>
            </a:br>
            <a:r>
              <a:rPr lang="en-US" dirty="0"/>
              <a:t>then, the bigger the size of </a:t>
            </a:r>
            <a:r>
              <a:rPr lang="en-US" i="1" dirty="0"/>
              <a:t>S</a:t>
            </a:r>
            <a:r>
              <a:rPr lang="en-US" i="1" baseline="-25000" dirty="0"/>
              <a:t>s  </a:t>
            </a:r>
            <a:r>
              <a:rPr lang="en-US" dirty="0"/>
              <a:t>closer our estimated parameters will be to the true optimal parameters.</a:t>
            </a:r>
          </a:p>
          <a:p>
            <a:pPr marL="900" indent="0" algn="just">
              <a:buNone/>
            </a:pPr>
            <a:br>
              <a:rPr lang="en-US" dirty="0"/>
            </a:br>
            <a:br>
              <a:rPr lang="en-US" dirty="0"/>
            </a:br>
            <a:endParaRPr lang="es-ES" dirty="0"/>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The</a:t>
            </a:r>
            <a:r>
              <a:rPr lang="es-ES" dirty="0"/>
              <a:t> single-</a:t>
            </a:r>
            <a:r>
              <a:rPr lang="es-ES" dirty="0" err="1"/>
              <a:t>pass</a:t>
            </a:r>
            <a:r>
              <a:rPr lang="es-ES" dirty="0"/>
              <a:t> </a:t>
            </a:r>
            <a:r>
              <a:rPr lang="es-ES" dirty="0" err="1"/>
              <a:t>approach</a:t>
            </a:r>
            <a:endParaRPr lang="en-US" dirty="0"/>
          </a:p>
        </p:txBody>
      </p:sp>
      <p:pic>
        <p:nvPicPr>
          <p:cNvPr id="5" name="Imagen 4">
            <a:extLst>
              <a:ext uri="{FF2B5EF4-FFF2-40B4-BE49-F238E27FC236}">
                <a16:creationId xmlns:a16="http://schemas.microsoft.com/office/drawing/2014/main" id="{F3A939A6-7B62-7CE8-3117-194A6236CE35}"/>
              </a:ext>
            </a:extLst>
          </p:cNvPr>
          <p:cNvPicPr>
            <a:picLocks noChangeAspect="1"/>
          </p:cNvPicPr>
          <p:nvPr/>
        </p:nvPicPr>
        <p:blipFill>
          <a:blip r:embed="rId2"/>
          <a:stretch>
            <a:fillRect/>
          </a:stretch>
        </p:blipFill>
        <p:spPr>
          <a:xfrm>
            <a:off x="4223792" y="2276872"/>
            <a:ext cx="3456384" cy="820455"/>
          </a:xfrm>
          <a:prstGeom prst="rect">
            <a:avLst/>
          </a:prstGeom>
        </p:spPr>
      </p:pic>
      <p:sp>
        <p:nvSpPr>
          <p:cNvPr id="8" name="Rectángulo 7">
            <a:extLst>
              <a:ext uri="{FF2B5EF4-FFF2-40B4-BE49-F238E27FC236}">
                <a16:creationId xmlns:a16="http://schemas.microsoft.com/office/drawing/2014/main" id="{4CE87DD3-CB18-2737-0BC5-85919CC31FFC}"/>
              </a:ext>
            </a:extLst>
          </p:cNvPr>
          <p:cNvSpPr/>
          <p:nvPr/>
        </p:nvSpPr>
        <p:spPr bwMode="auto">
          <a:xfrm>
            <a:off x="623392" y="4924912"/>
            <a:ext cx="11161240" cy="908719"/>
          </a:xfrm>
          <a:prstGeom prst="rect">
            <a:avLst/>
          </a:prstGeom>
          <a:solidFill>
            <a:schemeClr val="tx2"/>
          </a:solidFill>
          <a:ln>
            <a:solidFill>
              <a:schemeClr val="tx2"/>
            </a:solid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This</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 </a:t>
            </a: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apporach</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 </a:t>
            </a: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present</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 </a:t>
            </a: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some</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 </a:t>
            </a: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important</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 </a:t>
            </a:r>
            <a:r>
              <a:rPr kumimoji="0" lang="es-ES" sz="2800" b="0" i="0" u="none" strike="noStrike" cap="none" normalizeH="0" baseline="0" dirty="0" err="1">
                <a:ln>
                  <a:noFill/>
                </a:ln>
                <a:solidFill>
                  <a:schemeClr val="bg1"/>
                </a:solidFill>
                <a:effectLst/>
                <a:latin typeface="+mn-lt"/>
                <a:ea typeface="宋体" charset="-122"/>
                <a:cs typeface="Arial" panose="020B0604020202020204" pitchFamily="34" charset="0"/>
              </a:rPr>
              <a:t>limitations</a:t>
            </a:r>
            <a:r>
              <a:rPr kumimoji="0" lang="es-ES" sz="2800" b="0" i="0" u="none" strike="noStrike" cap="none" normalizeH="0" baseline="0" dirty="0">
                <a:ln>
                  <a:noFill/>
                </a:ln>
                <a:solidFill>
                  <a:schemeClr val="bg1"/>
                </a:solidFill>
                <a:effectLst/>
                <a:latin typeface="+mn-lt"/>
                <a:ea typeface="宋体" charset="-122"/>
                <a:cs typeface="Arial" panose="020B0604020202020204" pitchFamily="34" charset="0"/>
              </a:rPr>
              <a:t>!</a:t>
            </a:r>
            <a:endParaRPr kumimoji="0" lang="en-US" sz="2800" b="0" i="0" u="none" strike="noStrike" cap="none" normalizeH="0" baseline="0" dirty="0">
              <a:ln>
                <a:noFill/>
              </a:ln>
              <a:solidFill>
                <a:schemeClr val="bg1"/>
              </a:solidFill>
              <a:effectLst/>
              <a:latin typeface="+mn-lt"/>
              <a:ea typeface="宋体" charset="-122"/>
              <a:cs typeface="Arial" panose="020B0604020202020204" pitchFamily="34" charset="0"/>
            </a:endParaRPr>
          </a:p>
        </p:txBody>
      </p:sp>
    </p:spTree>
    <p:extLst>
      <p:ext uri="{BB962C8B-B14F-4D97-AF65-F5344CB8AC3E}">
        <p14:creationId xmlns:p14="http://schemas.microsoft.com/office/powerpoint/2010/main" val="1186633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normAutofit/>
          </a:bodyPr>
          <a:lstStyle/>
          <a:p>
            <a:pPr algn="just"/>
            <a:endParaRPr lang="en-US" dirty="0"/>
          </a:p>
          <a:p>
            <a:pPr algn="just"/>
            <a:r>
              <a:rPr lang="en-US" dirty="0"/>
              <a:t>Higher cardinality of the set S</a:t>
            </a:r>
            <a:r>
              <a:rPr lang="en-US" baseline="-25000" dirty="0"/>
              <a:t>s</a:t>
            </a:r>
            <a:r>
              <a:rPr lang="en-US" dirty="0"/>
              <a:t> alone is not sufficient to guarantee a good  approximation of the optimal parameters. There exists </a:t>
            </a:r>
            <a:r>
              <a:rPr lang="en-US" b="1" i="1" dirty="0"/>
              <a:t>no effective system to ensure that the resulting set includes representative enough samples</a:t>
            </a:r>
            <a:r>
              <a:rPr lang="en-US" dirty="0"/>
              <a:t>.</a:t>
            </a:r>
          </a:p>
          <a:p>
            <a:pPr algn="just"/>
            <a:endParaRPr lang="en-US" dirty="0"/>
          </a:p>
          <a:p>
            <a:pPr algn="just"/>
            <a:endParaRPr lang="en-US" dirty="0"/>
          </a:p>
          <a:p>
            <a:pPr algn="just"/>
            <a:r>
              <a:rPr lang="en-US" dirty="0"/>
              <a:t>We are limited by the available computational resources of the system used to train the copy. </a:t>
            </a:r>
            <a:r>
              <a:rPr lang="en-US" b="1" i="1" dirty="0"/>
              <a:t>The cardinality of S will be bound by the amount of memory available</a:t>
            </a:r>
            <a:r>
              <a:rPr lang="en-US" dirty="0"/>
              <a:t>.</a:t>
            </a:r>
            <a:endParaRPr lang="es-ES" dirty="0"/>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The</a:t>
            </a:r>
            <a:r>
              <a:rPr lang="es-ES" dirty="0"/>
              <a:t> single-</a:t>
            </a:r>
            <a:r>
              <a:rPr lang="es-ES" dirty="0" err="1"/>
              <a:t>pass</a:t>
            </a:r>
            <a:r>
              <a:rPr lang="es-ES" dirty="0"/>
              <a:t> </a:t>
            </a:r>
            <a:r>
              <a:rPr lang="es-ES" dirty="0" err="1"/>
              <a:t>approach</a:t>
            </a:r>
            <a:r>
              <a:rPr lang="es-ES" dirty="0"/>
              <a:t>: </a:t>
            </a:r>
            <a:r>
              <a:rPr lang="es-ES" dirty="0" err="1"/>
              <a:t>Limitations</a:t>
            </a:r>
            <a:endParaRPr lang="en-US" dirty="0"/>
          </a:p>
        </p:txBody>
      </p:sp>
    </p:spTree>
    <p:extLst>
      <p:ext uri="{BB962C8B-B14F-4D97-AF65-F5344CB8AC3E}">
        <p14:creationId xmlns:p14="http://schemas.microsoft.com/office/powerpoint/2010/main" val="42039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p:txBody>
          <a:bodyPr>
            <a:normAutofit/>
          </a:bodyPr>
          <a:lstStyle/>
          <a:p>
            <a:pPr algn="just"/>
            <a:r>
              <a:rPr lang="en-US" dirty="0"/>
              <a:t>The set of artificial data is constructed as a increasing sequence of subsets</a:t>
            </a:r>
          </a:p>
          <a:p>
            <a:pPr algn="just"/>
            <a:endParaRPr lang="en-US" dirty="0"/>
          </a:p>
          <a:p>
            <a:pPr algn="just"/>
            <a:endParaRPr lang="en-US" dirty="0"/>
          </a:p>
          <a:p>
            <a:pPr algn="just"/>
            <a:r>
              <a:rPr lang="en-US" dirty="0"/>
              <a:t>The copy problem can be redefined at each step of the sequence</a:t>
            </a:r>
          </a:p>
        </p:txBody>
      </p:sp>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The</a:t>
            </a:r>
            <a:r>
              <a:rPr lang="es-ES" dirty="0"/>
              <a:t> </a:t>
            </a:r>
            <a:r>
              <a:rPr lang="es-ES" dirty="0" err="1"/>
              <a:t>sequential</a:t>
            </a:r>
            <a:r>
              <a:rPr lang="es-ES" dirty="0"/>
              <a:t> </a:t>
            </a:r>
            <a:r>
              <a:rPr lang="es-ES" dirty="0" err="1"/>
              <a:t>approach</a:t>
            </a:r>
            <a:endParaRPr lang="en-US" dirty="0"/>
          </a:p>
        </p:txBody>
      </p:sp>
      <p:pic>
        <p:nvPicPr>
          <p:cNvPr id="5" name="Imagen 4">
            <a:extLst>
              <a:ext uri="{FF2B5EF4-FFF2-40B4-BE49-F238E27FC236}">
                <a16:creationId xmlns:a16="http://schemas.microsoft.com/office/drawing/2014/main" id="{EDD8175E-7C20-0087-2EB2-6DFFD614818B}"/>
              </a:ext>
            </a:extLst>
          </p:cNvPr>
          <p:cNvPicPr>
            <a:picLocks noChangeAspect="1"/>
          </p:cNvPicPr>
          <p:nvPr/>
        </p:nvPicPr>
        <p:blipFill>
          <a:blip r:embed="rId2"/>
          <a:stretch>
            <a:fillRect/>
          </a:stretch>
        </p:blipFill>
        <p:spPr>
          <a:xfrm>
            <a:off x="4451817" y="1741409"/>
            <a:ext cx="3384376" cy="626435"/>
          </a:xfrm>
          <a:prstGeom prst="rect">
            <a:avLst/>
          </a:prstGeom>
        </p:spPr>
      </p:pic>
      <p:grpSp>
        <p:nvGrpSpPr>
          <p:cNvPr id="10" name="Grupo 9">
            <a:extLst>
              <a:ext uri="{FF2B5EF4-FFF2-40B4-BE49-F238E27FC236}">
                <a16:creationId xmlns:a16="http://schemas.microsoft.com/office/drawing/2014/main" id="{AC39F6ED-5504-4E33-E9E2-4060FA336A46}"/>
              </a:ext>
            </a:extLst>
          </p:cNvPr>
          <p:cNvGrpSpPr/>
          <p:nvPr/>
        </p:nvGrpSpPr>
        <p:grpSpPr>
          <a:xfrm>
            <a:off x="742056" y="3531428"/>
            <a:ext cx="4303306" cy="2027041"/>
            <a:chOff x="1216630" y="3070773"/>
            <a:chExt cx="4303306" cy="2027041"/>
          </a:xfrm>
        </p:grpSpPr>
        <p:pic>
          <p:nvPicPr>
            <p:cNvPr id="7" name="Imagen 6">
              <a:extLst>
                <a:ext uri="{FF2B5EF4-FFF2-40B4-BE49-F238E27FC236}">
                  <a16:creationId xmlns:a16="http://schemas.microsoft.com/office/drawing/2014/main" id="{3ED66E67-00B1-6824-496E-47FE3C3E871E}"/>
                </a:ext>
              </a:extLst>
            </p:cNvPr>
            <p:cNvPicPr>
              <a:picLocks noChangeAspect="1"/>
            </p:cNvPicPr>
            <p:nvPr/>
          </p:nvPicPr>
          <p:blipFill>
            <a:blip r:embed="rId3"/>
            <a:stretch>
              <a:fillRect/>
            </a:stretch>
          </p:blipFill>
          <p:spPr>
            <a:xfrm>
              <a:off x="1216630" y="3070773"/>
              <a:ext cx="4303306" cy="1067487"/>
            </a:xfrm>
            <a:prstGeom prst="rect">
              <a:avLst/>
            </a:prstGeom>
          </p:spPr>
        </p:pic>
        <p:pic>
          <p:nvPicPr>
            <p:cNvPr id="9" name="Imagen 8">
              <a:extLst>
                <a:ext uri="{FF2B5EF4-FFF2-40B4-BE49-F238E27FC236}">
                  <a16:creationId xmlns:a16="http://schemas.microsoft.com/office/drawing/2014/main" id="{436DC2AB-CED9-D1D8-164C-638CBD76BDA1}"/>
                </a:ext>
              </a:extLst>
            </p:cNvPr>
            <p:cNvPicPr>
              <a:picLocks noChangeAspect="1"/>
            </p:cNvPicPr>
            <p:nvPr/>
          </p:nvPicPr>
          <p:blipFill>
            <a:blip r:embed="rId4"/>
            <a:stretch>
              <a:fillRect/>
            </a:stretch>
          </p:blipFill>
          <p:spPr>
            <a:xfrm>
              <a:off x="1216630" y="4376308"/>
              <a:ext cx="3312368" cy="721506"/>
            </a:xfrm>
            <a:prstGeom prst="rect">
              <a:avLst/>
            </a:prstGeom>
          </p:spPr>
        </p:pic>
      </p:grpSp>
      <p:grpSp>
        <p:nvGrpSpPr>
          <p:cNvPr id="16" name="Grupo 15">
            <a:extLst>
              <a:ext uri="{FF2B5EF4-FFF2-40B4-BE49-F238E27FC236}">
                <a16:creationId xmlns:a16="http://schemas.microsoft.com/office/drawing/2014/main" id="{471B5A4E-D325-8648-1F37-072929BAA4CE}"/>
              </a:ext>
            </a:extLst>
          </p:cNvPr>
          <p:cNvGrpSpPr/>
          <p:nvPr/>
        </p:nvGrpSpPr>
        <p:grpSpPr>
          <a:xfrm>
            <a:off x="6112531" y="3576222"/>
            <a:ext cx="5420320" cy="2157034"/>
            <a:chOff x="6076280" y="3576222"/>
            <a:chExt cx="5420320" cy="2157034"/>
          </a:xfrm>
        </p:grpSpPr>
        <p:sp>
          <p:nvSpPr>
            <p:cNvPr id="11" name="Marcador de contenido 1">
              <a:extLst>
                <a:ext uri="{FF2B5EF4-FFF2-40B4-BE49-F238E27FC236}">
                  <a16:creationId xmlns:a16="http://schemas.microsoft.com/office/drawing/2014/main" id="{2979104B-86DF-ED19-B8CE-411074AA100F}"/>
                </a:ext>
              </a:extLst>
            </p:cNvPr>
            <p:cNvSpPr txBox="1">
              <a:spLocks/>
            </p:cNvSpPr>
            <p:nvPr/>
          </p:nvSpPr>
          <p:spPr>
            <a:xfrm>
              <a:off x="6076280" y="3576222"/>
              <a:ext cx="4959672" cy="533777"/>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sz="2400" kern="0" dirty="0" err="1"/>
                <a:t>solving</a:t>
              </a:r>
              <a:r>
                <a:rPr lang="es-ES" sz="2400" kern="0" dirty="0"/>
                <a:t> </a:t>
              </a:r>
              <a:r>
                <a:rPr lang="es-ES" sz="2400" kern="0" dirty="0" err="1"/>
                <a:t>this</a:t>
              </a:r>
              <a:r>
                <a:rPr lang="es-ES" sz="2400" kern="0" dirty="0"/>
                <a:t> new </a:t>
              </a:r>
              <a:r>
                <a:rPr lang="es-ES" sz="2400" kern="0" dirty="0" err="1"/>
                <a:t>optimization</a:t>
              </a:r>
              <a:r>
                <a:rPr lang="es-ES" sz="2400" kern="0" dirty="0"/>
                <a:t> </a:t>
              </a:r>
              <a:r>
                <a:rPr lang="es-ES" sz="2400" kern="0" dirty="0" err="1"/>
                <a:t>problem</a:t>
              </a:r>
              <a:endParaRPr lang="es-ES" sz="2400" kern="0" dirty="0"/>
            </a:p>
            <a:p>
              <a:pPr marL="900" indent="0" algn="just">
                <a:buNone/>
              </a:pPr>
              <a:endParaRPr lang="es-ES" sz="2400" kern="0" dirty="0"/>
            </a:p>
            <a:p>
              <a:pPr marL="900" indent="0" algn="just">
                <a:buNone/>
              </a:pPr>
              <a:endParaRPr lang="es-ES" sz="2400" kern="0" dirty="0"/>
            </a:p>
            <a:p>
              <a:pPr marL="900" indent="0" algn="just">
                <a:buNone/>
              </a:pPr>
              <a:endParaRPr lang="es-ES" sz="2400" kern="0" dirty="0"/>
            </a:p>
          </p:txBody>
        </p:sp>
        <p:sp>
          <p:nvSpPr>
            <p:cNvPr id="13" name="Flecha: a la derecha 12">
              <a:extLst>
                <a:ext uri="{FF2B5EF4-FFF2-40B4-BE49-F238E27FC236}">
                  <a16:creationId xmlns:a16="http://schemas.microsoft.com/office/drawing/2014/main" id="{F27B4DFB-E2DD-AD8D-D49F-28E0D5F8F83A}"/>
                </a:ext>
              </a:extLst>
            </p:cNvPr>
            <p:cNvSpPr/>
            <p:nvPr/>
          </p:nvSpPr>
          <p:spPr bwMode="auto">
            <a:xfrm rot="5400000">
              <a:off x="8342764" y="4407999"/>
              <a:ext cx="786744" cy="360040"/>
            </a:xfrm>
            <a:prstGeom prst="rightArrow">
              <a:avLst/>
            </a:prstGeom>
            <a:solidFill>
              <a:schemeClr val="tx2"/>
            </a:solidFill>
            <a:ln>
              <a:solidFill>
                <a:schemeClr val="tx2">
                  <a:lumMod val="40000"/>
                  <a:lumOff val="60000"/>
                </a:schemeClr>
              </a:solidFill>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4" name="Marcador de contenido 1">
              <a:extLst>
                <a:ext uri="{FF2B5EF4-FFF2-40B4-BE49-F238E27FC236}">
                  <a16:creationId xmlns:a16="http://schemas.microsoft.com/office/drawing/2014/main" id="{03CB9B18-7877-6212-C04A-602FC3A70A9A}"/>
                </a:ext>
              </a:extLst>
            </p:cNvPr>
            <p:cNvSpPr txBox="1">
              <a:spLocks/>
            </p:cNvSpPr>
            <p:nvPr/>
          </p:nvSpPr>
          <p:spPr>
            <a:xfrm>
              <a:off x="6131530" y="5069486"/>
              <a:ext cx="5365070" cy="663770"/>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sz="2400" kern="0" dirty="0" err="1"/>
                <a:t>solving</a:t>
              </a:r>
              <a:r>
                <a:rPr lang="es-ES" sz="2400" kern="0" dirty="0"/>
                <a:t> </a:t>
              </a:r>
              <a:r>
                <a:rPr lang="es-ES" sz="2400" kern="0" dirty="0" err="1"/>
                <a:t>the</a:t>
              </a:r>
              <a:r>
                <a:rPr lang="es-ES" sz="2400" kern="0" dirty="0"/>
                <a:t> original </a:t>
              </a:r>
              <a:r>
                <a:rPr lang="es-ES" sz="2400" kern="0" dirty="0" err="1"/>
                <a:t>optimization</a:t>
              </a:r>
              <a:r>
                <a:rPr lang="es-ES" sz="2400" kern="0" dirty="0"/>
                <a:t> </a:t>
              </a:r>
              <a:r>
                <a:rPr lang="es-ES" sz="2400" kern="0" dirty="0" err="1"/>
                <a:t>problem</a:t>
              </a:r>
              <a:endParaRPr lang="es-ES" sz="2400" kern="0" dirty="0"/>
            </a:p>
            <a:p>
              <a:pPr marL="900" indent="0" algn="just">
                <a:buNone/>
              </a:pPr>
              <a:endParaRPr lang="es-ES" sz="2400" kern="0" dirty="0"/>
            </a:p>
            <a:p>
              <a:pPr marL="900" indent="0" algn="just">
                <a:buNone/>
              </a:pPr>
              <a:endParaRPr lang="es-ES" sz="2400" kern="0" dirty="0"/>
            </a:p>
            <a:p>
              <a:pPr marL="900" indent="0" algn="just">
                <a:buNone/>
              </a:pPr>
              <a:endParaRPr lang="es-ES" sz="2400" kern="0" dirty="0"/>
            </a:p>
          </p:txBody>
        </p:sp>
        <p:sp>
          <p:nvSpPr>
            <p:cNvPr id="15" name="Marcador de contenido 1">
              <a:extLst>
                <a:ext uri="{FF2B5EF4-FFF2-40B4-BE49-F238E27FC236}">
                  <a16:creationId xmlns:a16="http://schemas.microsoft.com/office/drawing/2014/main" id="{04303D99-E652-5F77-1A07-0B40B2335568}"/>
                </a:ext>
              </a:extLst>
            </p:cNvPr>
            <p:cNvSpPr txBox="1">
              <a:spLocks/>
            </p:cNvSpPr>
            <p:nvPr/>
          </p:nvSpPr>
          <p:spPr>
            <a:xfrm>
              <a:off x="8922235" y="4109965"/>
              <a:ext cx="1512168" cy="1448504"/>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just">
                <a:buNone/>
              </a:pPr>
              <a:r>
                <a:rPr lang="es-ES" sz="4400" kern="0" dirty="0"/>
                <a:t>?</a:t>
              </a:r>
            </a:p>
            <a:p>
              <a:pPr marL="900" indent="0" algn="just">
                <a:buNone/>
              </a:pPr>
              <a:endParaRPr lang="es-ES" sz="4400" kern="0" dirty="0"/>
            </a:p>
          </p:txBody>
        </p:sp>
      </p:grpSp>
    </p:spTree>
    <p:extLst>
      <p:ext uri="{BB962C8B-B14F-4D97-AF65-F5344CB8AC3E}">
        <p14:creationId xmlns:p14="http://schemas.microsoft.com/office/powerpoint/2010/main" val="414437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a:xfrm>
                <a:off x="335360" y="908720"/>
                <a:ext cx="11617291" cy="3384376"/>
              </a:xfrm>
            </p:spPr>
            <p:txBody>
              <a:bodyPr>
                <a:normAutofit/>
              </a:bodyPr>
              <a:lstStyle/>
              <a:p>
                <a:pPr algn="just"/>
                <a:r>
                  <a:rPr lang="es-ES" dirty="0"/>
                  <a:t>By </a:t>
                </a:r>
                <a:r>
                  <a:rPr lang="es-ES" dirty="0" err="1"/>
                  <a:t>taking</a:t>
                </a:r>
                <a:r>
                  <a:rPr lang="es-ES" dirty="0"/>
                  <a:t> </a:t>
                </a:r>
                <a:r>
                  <a:rPr lang="es-ES" dirty="0" err="1"/>
                  <a:t>the</a:t>
                </a:r>
                <a:r>
                  <a:rPr lang="es-ES" dirty="0"/>
                  <a:t> </a:t>
                </a:r>
                <a:r>
                  <a:rPr lang="es-ES" dirty="0" err="1"/>
                  <a:t>supremum</a:t>
                </a:r>
                <a:r>
                  <a:rPr lang="es-ES" dirty="0"/>
                  <a:t> </a:t>
                </a:r>
                <a:r>
                  <a:rPr lang="es-ES" dirty="0" err="1"/>
                  <a:t>norm</a:t>
                </a:r>
                <a:r>
                  <a:rPr lang="es-ES" dirty="0"/>
                  <a:t> </a:t>
                </a:r>
                <a:r>
                  <a:rPr lang="es-ES" dirty="0" err="1"/>
                  <a:t>of</a:t>
                </a:r>
                <a:r>
                  <a:rPr lang="es-ES" dirty="0"/>
                  <a:t> </a:t>
                </a:r>
                <a:r>
                  <a:rPr lang="es-ES" dirty="0" err="1"/>
                  <a:t>the</a:t>
                </a:r>
                <a:r>
                  <a:rPr lang="es-ES" dirty="0"/>
                  <a:t> </a:t>
                </a:r>
                <a:r>
                  <a:rPr lang="es-ES" dirty="0" err="1"/>
                  <a:t>difference</a:t>
                </a:r>
                <a:r>
                  <a:rPr lang="es-ES" dirty="0"/>
                  <a:t> </a:t>
                </a:r>
                <a:r>
                  <a:rPr lang="es-ES" dirty="0" err="1"/>
                  <a:t>of</a:t>
                </a:r>
                <a:r>
                  <a:rPr lang="es-ES" dirty="0"/>
                  <a:t> </a:t>
                </a:r>
                <a:r>
                  <a:rPr lang="es-ES" dirty="0" err="1"/>
                  <a:t>the</a:t>
                </a:r>
                <a:r>
                  <a:rPr lang="es-ES" dirty="0"/>
                  <a:t> </a:t>
                </a:r>
                <a:r>
                  <a:rPr lang="es-ES" dirty="0" err="1"/>
                  <a:t>functions</a:t>
                </a:r>
                <a:r>
                  <a:rPr lang="es-ES" dirty="0"/>
                  <a:t> </a:t>
                </a:r>
                <a:r>
                  <a:rPr lang="es-ES" i="1" dirty="0"/>
                  <a:t>F</a:t>
                </a:r>
                <a:r>
                  <a:rPr lang="es-ES" i="1" baseline="-25000" dirty="0"/>
                  <a:t>i</a:t>
                </a:r>
                <a:r>
                  <a:rPr lang="es-ES" dirty="0"/>
                  <a:t> and </a:t>
                </a:r>
                <a:r>
                  <a:rPr lang="es-ES" i="1" dirty="0"/>
                  <a:t>F </a:t>
                </a:r>
                <a:r>
                  <a:rPr lang="es-ES" dirty="0" err="1"/>
                  <a:t>we</a:t>
                </a:r>
                <a:r>
                  <a:rPr lang="es-ES" dirty="0"/>
                  <a:t> can </a:t>
                </a:r>
                <a:r>
                  <a:rPr lang="es-ES" dirty="0" err="1"/>
                  <a:t>prove</a:t>
                </a:r>
                <a:r>
                  <a:rPr lang="es-ES" dirty="0"/>
                  <a:t> </a:t>
                </a:r>
                <a:r>
                  <a:rPr lang="es-ES" dirty="0" err="1"/>
                  <a:t>the</a:t>
                </a:r>
                <a:r>
                  <a:rPr lang="es-ES" dirty="0"/>
                  <a:t> </a:t>
                </a:r>
                <a:r>
                  <a:rPr lang="es-ES" dirty="0" err="1"/>
                  <a:t>following</a:t>
                </a:r>
                <a:r>
                  <a:rPr lang="es-ES" dirty="0"/>
                  <a:t> </a:t>
                </a:r>
                <a:r>
                  <a:rPr lang="es-ES" dirty="0" err="1"/>
                  <a:t>theorem</a:t>
                </a:r>
                <a:endParaRPr lang="es-ES" dirty="0"/>
              </a:p>
              <a:p>
                <a:pPr algn="just"/>
                <a:endParaRPr lang="es-ES" dirty="0"/>
              </a:p>
              <a:p>
                <a:pPr algn="just"/>
                <a:br>
                  <a:rPr lang="es-ES" dirty="0"/>
                </a:br>
                <a:br>
                  <a:rPr lang="es-ES" dirty="0"/>
                </a:br>
                <a:r>
                  <a:rPr lang="en-US" dirty="0"/>
                  <a:t>As a consequence of this theorem </a:t>
                </a:r>
                <a14:m>
                  <m:oMath xmlns:m="http://schemas.openxmlformats.org/officeDocument/2006/math">
                    <m:sSub>
                      <m:sSubPr>
                        <m:ctrlPr>
                          <a:rPr lang="es-ES" b="1" i="1" u="sng" smtClean="0">
                            <a:latin typeface="Cambria Math" panose="02040503050406030204" pitchFamily="18" charset="0"/>
                          </a:rPr>
                        </m:ctrlPr>
                      </m:sSubPr>
                      <m:e>
                        <m:r>
                          <a:rPr lang="es-ES" b="1" i="1" u="sng" smtClean="0">
                            <a:latin typeface="Cambria Math" panose="02040503050406030204" pitchFamily="18" charset="0"/>
                          </a:rPr>
                          <m:t>𝑭</m:t>
                        </m:r>
                      </m:e>
                      <m:sub>
                        <m:r>
                          <a:rPr lang="es-ES" b="1" i="1" u="sng" smtClean="0">
                            <a:latin typeface="Cambria Math" panose="02040503050406030204" pitchFamily="18" charset="0"/>
                          </a:rPr>
                          <m:t>𝒊</m:t>
                        </m:r>
                      </m:sub>
                    </m:sSub>
                    <m:d>
                      <m:dPr>
                        <m:ctrlPr>
                          <a:rPr lang="es-ES" b="1" i="1" u="sng" smtClean="0">
                            <a:latin typeface="Cambria Math" panose="02040503050406030204" pitchFamily="18" charset="0"/>
                          </a:rPr>
                        </m:ctrlPr>
                      </m:dPr>
                      <m:e>
                        <m:r>
                          <a:rPr lang="es-ES" b="1" i="1" u="sng" smtClean="0">
                            <a:latin typeface="Cambria Math" panose="02040503050406030204" pitchFamily="18" charset="0"/>
                          </a:rPr>
                          <m:t>𝜽</m:t>
                        </m:r>
                      </m:e>
                    </m:d>
                  </m:oMath>
                </a14:m>
                <a:r>
                  <a:rPr lang="es-ES" b="1" i="1" u="sng" dirty="0"/>
                  <a:t> converges </a:t>
                </a:r>
                <a:r>
                  <a:rPr lang="es-ES" b="1" i="1" u="sng" dirty="0" err="1"/>
                  <a:t>point-wise</a:t>
                </a:r>
                <a:r>
                  <a:rPr lang="es-ES" b="1" i="1" u="sng" dirty="0"/>
                  <a:t> </a:t>
                </a:r>
                <a:r>
                  <a:rPr lang="es-ES" b="1" i="1" u="sng" dirty="0" err="1"/>
                  <a:t>to</a:t>
                </a:r>
                <a:r>
                  <a:rPr lang="es-ES" b="1" i="1" u="sng" dirty="0"/>
                  <a:t> </a:t>
                </a:r>
                <a14:m>
                  <m:oMath xmlns:m="http://schemas.openxmlformats.org/officeDocument/2006/math">
                    <m:r>
                      <a:rPr lang="es-ES" b="1" i="1" u="sng" smtClean="0">
                        <a:latin typeface="Cambria Math" panose="02040503050406030204" pitchFamily="18" charset="0"/>
                      </a:rPr>
                      <m:t>𝑭</m:t>
                    </m:r>
                    <m:r>
                      <a:rPr lang="es-ES" b="1" i="1" u="sng" smtClean="0">
                        <a:latin typeface="Cambria Math" panose="02040503050406030204" pitchFamily="18" charset="0"/>
                      </a:rPr>
                      <m:t>(</m:t>
                    </m:r>
                    <m:r>
                      <a:rPr lang="es-ES" b="1" i="1" u="sng" smtClean="0">
                        <a:latin typeface="Cambria Math" panose="02040503050406030204" pitchFamily="18" charset="0"/>
                      </a:rPr>
                      <m:t>𝜽</m:t>
                    </m:r>
                    <m:r>
                      <a:rPr lang="es-ES" b="1" i="1" u="sng" smtClean="0">
                        <a:latin typeface="Cambria Math" panose="02040503050406030204" pitchFamily="18" charset="0"/>
                      </a:rPr>
                      <m:t>)</m:t>
                    </m:r>
                  </m:oMath>
                </a14:m>
                <a:r>
                  <a:rPr lang="es-ES" dirty="0"/>
                  <a:t>.</a:t>
                </a:r>
              </a:p>
            </p:txBody>
          </p:sp>
        </mc:Choice>
        <mc:Fallback xmlns="">
          <p:sp>
            <p:nvSpPr>
              <p:cNvPr id="2" name="Marcador de contenido 1">
                <a:extLst>
                  <a:ext uri="{FF2B5EF4-FFF2-40B4-BE49-F238E27FC236}">
                    <a16:creationId xmlns:a16="http://schemas.microsoft.com/office/drawing/2014/main" id="{545A2D1D-3181-2585-7584-F4AD01E3870F}"/>
                  </a:ext>
                </a:extLst>
              </p:cNvPr>
              <p:cNvSpPr>
                <a:spLocks noGrp="1" noRot="1" noChangeAspect="1" noMove="1" noResize="1" noEditPoints="1" noAdjustHandles="1" noChangeArrowheads="1" noChangeShapeType="1" noTextEdit="1"/>
              </p:cNvSpPr>
              <p:nvPr>
                <p:ph idx="1"/>
              </p:nvPr>
            </p:nvSpPr>
            <p:spPr>
              <a:xfrm>
                <a:off x="335360" y="908720"/>
                <a:ext cx="11617291" cy="3384376"/>
              </a:xfrm>
              <a:blipFill>
                <a:blip r:embed="rId2"/>
                <a:stretch>
                  <a:fillRect l="-420" t="-721" r="-1102"/>
                </a:stretch>
              </a:blipFill>
            </p:spPr>
            <p:txBody>
              <a:bodyPr/>
              <a:lstStyle/>
              <a:p>
                <a:r>
                  <a:rPr lang="en-US">
                    <a:noFill/>
                  </a:rPr>
                  <a:t> </a:t>
                </a:r>
              </a:p>
            </p:txBody>
          </p:sp>
        </mc:Fallback>
      </mc:AlternateContent>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Uniform</a:t>
            </a:r>
            <a:r>
              <a:rPr lang="es-ES" dirty="0"/>
              <a:t> </a:t>
            </a:r>
            <a:r>
              <a:rPr lang="es-ES" dirty="0" err="1"/>
              <a:t>convergence</a:t>
            </a:r>
            <a:r>
              <a:rPr lang="es-ES" dirty="0"/>
              <a:t> </a:t>
            </a:r>
            <a:r>
              <a:rPr lang="es-ES" dirty="0" err="1"/>
              <a:t>for</a:t>
            </a:r>
            <a:r>
              <a:rPr lang="es-ES" dirty="0"/>
              <a:t> </a:t>
            </a:r>
            <a:r>
              <a:rPr lang="es-ES" i="1" dirty="0"/>
              <a:t>F</a:t>
            </a:r>
            <a:r>
              <a:rPr lang="es-ES" i="1" baseline="-25000" dirty="0"/>
              <a:t>i</a:t>
            </a:r>
            <a:r>
              <a:rPr lang="es-ES" dirty="0"/>
              <a:t> and </a:t>
            </a:r>
            <a:r>
              <a:rPr lang="es-ES" dirty="0" err="1"/>
              <a:t>parameter</a:t>
            </a:r>
            <a:r>
              <a:rPr lang="es-ES" dirty="0"/>
              <a:t> </a:t>
            </a:r>
            <a:r>
              <a:rPr lang="es-ES" dirty="0" err="1"/>
              <a:t>convergence</a:t>
            </a:r>
            <a:endParaRPr lang="en-US" dirty="0"/>
          </a:p>
        </p:txBody>
      </p:sp>
      <p:pic>
        <p:nvPicPr>
          <p:cNvPr id="6" name="Imagen 5">
            <a:extLst>
              <a:ext uri="{FF2B5EF4-FFF2-40B4-BE49-F238E27FC236}">
                <a16:creationId xmlns:a16="http://schemas.microsoft.com/office/drawing/2014/main" id="{E80F94B7-D639-6463-7620-404A766CB691}"/>
              </a:ext>
            </a:extLst>
          </p:cNvPr>
          <p:cNvPicPr>
            <a:picLocks noChangeAspect="1"/>
          </p:cNvPicPr>
          <p:nvPr/>
        </p:nvPicPr>
        <p:blipFill>
          <a:blip r:embed="rId3"/>
          <a:stretch>
            <a:fillRect/>
          </a:stretch>
        </p:blipFill>
        <p:spPr>
          <a:xfrm>
            <a:off x="514841" y="2276872"/>
            <a:ext cx="11473335" cy="959588"/>
          </a:xfrm>
          <a:prstGeom prst="rect">
            <a:avLst/>
          </a:prstGeom>
          <a:ln w="38100">
            <a:solidFill>
              <a:schemeClr val="tx2"/>
            </a:solidFill>
          </a:ln>
        </p:spPr>
      </p:pic>
      <p:sp>
        <p:nvSpPr>
          <p:cNvPr id="17" name="Marcador de contenido 1">
            <a:extLst>
              <a:ext uri="{FF2B5EF4-FFF2-40B4-BE49-F238E27FC236}">
                <a16:creationId xmlns:a16="http://schemas.microsoft.com/office/drawing/2014/main" id="{ACCA8683-5828-5962-082C-660C957E112C}"/>
              </a:ext>
            </a:extLst>
          </p:cNvPr>
          <p:cNvSpPr txBox="1">
            <a:spLocks/>
          </p:cNvSpPr>
          <p:nvPr/>
        </p:nvSpPr>
        <p:spPr>
          <a:xfrm>
            <a:off x="287354" y="5873081"/>
            <a:ext cx="11617291" cy="584448"/>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r">
              <a:buFont typeface="Wingdings" pitchFamily="2" charset="2"/>
              <a:buNone/>
            </a:pPr>
            <a:r>
              <a:rPr lang="es-ES" sz="1600" kern="0" dirty="0"/>
              <a:t>A complete </a:t>
            </a:r>
            <a:r>
              <a:rPr lang="es-ES" sz="1600" kern="0" dirty="0" err="1"/>
              <a:t>proof</a:t>
            </a:r>
            <a:r>
              <a:rPr lang="es-ES" sz="1600" kern="0" dirty="0"/>
              <a:t> can be </a:t>
            </a:r>
            <a:r>
              <a:rPr lang="es-ES" sz="1600" kern="0" dirty="0" err="1"/>
              <a:t>found</a:t>
            </a:r>
            <a:r>
              <a:rPr lang="es-ES" sz="1600" kern="0" dirty="0">
                <a:solidFill>
                  <a:srgbClr val="FF9900"/>
                </a:solidFill>
                <a:hlinkClick r:id="rId4">
                  <a:extLst>
                    <a:ext uri="{A12FA001-AC4F-418D-AE19-62706E023703}">
                      <ahyp:hlinkClr xmlns:ahyp="http://schemas.microsoft.com/office/drawing/2018/hyperlinkcolor" val="tx"/>
                    </a:ext>
                  </a:extLst>
                </a:hlinkClick>
              </a:rPr>
              <a:t> </a:t>
            </a:r>
            <a:r>
              <a:rPr lang="es-ES" sz="1600" kern="0" dirty="0" err="1">
                <a:solidFill>
                  <a:srgbClr val="FF0000"/>
                </a:solidFill>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here</a:t>
            </a:r>
            <a:r>
              <a:rPr lang="es-ES" sz="1600" kern="0" dirty="0">
                <a:solidFill>
                  <a:srgbClr val="FF0000"/>
                </a:solidFill>
                <a:effectLst>
                  <a:outerShdw blurRad="38100" dist="38100" dir="2700000" algn="tl">
                    <a:srgbClr val="000000">
                      <a:alpha val="43137"/>
                    </a:srgbClr>
                  </a:outerShdw>
                </a:effectLst>
              </a:rPr>
              <a:t> </a:t>
            </a:r>
            <a:r>
              <a:rPr lang="es-ES" sz="1600" kern="0" dirty="0"/>
              <a:t>(</a:t>
            </a:r>
            <a:r>
              <a:rPr lang="es-ES" sz="1600" kern="0" dirty="0" err="1"/>
              <a:t>section</a:t>
            </a:r>
            <a:r>
              <a:rPr lang="es-ES" sz="1600" kern="0" dirty="0"/>
              <a:t> 3)</a:t>
            </a:r>
            <a:endParaRPr lang="en-US" sz="1600" kern="0"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7" name="Marcador de contenido 1">
                <a:extLst>
                  <a:ext uri="{FF2B5EF4-FFF2-40B4-BE49-F238E27FC236}">
                    <a16:creationId xmlns:a16="http://schemas.microsoft.com/office/drawing/2014/main" id="{693338B1-25F3-2CFF-4777-5D56BE06B552}"/>
                  </a:ext>
                </a:extLst>
              </p:cNvPr>
              <p:cNvSpPr txBox="1">
                <a:spLocks/>
              </p:cNvSpPr>
              <p:nvPr/>
            </p:nvSpPr>
            <p:spPr>
              <a:xfrm>
                <a:off x="346212" y="4293096"/>
                <a:ext cx="11617291" cy="2196244"/>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algn="just"/>
                <a:r>
                  <a:rPr lang="en-US" kern="0" dirty="0"/>
                  <a:t>The convergence of the parameter sequence it is a direct </a:t>
                </a:r>
                <a:r>
                  <a:rPr lang="en-US" kern="0" dirty="0" err="1"/>
                  <a:t>consecuence</a:t>
                </a:r>
                <a:r>
                  <a:rPr lang="en-US" kern="0" dirty="0"/>
                  <a:t> of the point-wise convergence and a few assumptions on the parameter’s set </a:t>
                </a:r>
                <a14:m>
                  <m:oMath xmlns:m="http://schemas.openxmlformats.org/officeDocument/2006/math">
                    <m:r>
                      <m:rPr>
                        <m:sty m:val="p"/>
                      </m:rPr>
                      <a:rPr lang="es-ES" kern="0" smtClean="0">
                        <a:latin typeface="Cambria Math" panose="02040503050406030204" pitchFamily="18" charset="0"/>
                      </a:rPr>
                      <m:t>Θ</m:t>
                    </m:r>
                  </m:oMath>
                </a14:m>
                <a:r>
                  <a:rPr lang="en-US" kern="0" dirty="0"/>
                  <a:t>, such as </a:t>
                </a:r>
                <a:r>
                  <a:rPr lang="en-US" b="1" i="1" kern="0" dirty="0"/>
                  <a:t>well-definition</a:t>
                </a:r>
                <a:r>
                  <a:rPr lang="en-US" b="1" kern="0" dirty="0"/>
                  <a:t> </a:t>
                </a:r>
                <a:r>
                  <a:rPr lang="en-US" kern="0" dirty="0"/>
                  <a:t>and </a:t>
                </a:r>
                <a:r>
                  <a:rPr lang="en-US" i="1" kern="0" dirty="0"/>
                  <a:t> </a:t>
                </a:r>
                <a:r>
                  <a:rPr lang="en-US" b="1" i="1" kern="0" dirty="0"/>
                  <a:t>compacity</a:t>
                </a:r>
                <a:r>
                  <a:rPr lang="en-US" kern="0" dirty="0"/>
                  <a:t>. </a:t>
                </a:r>
              </a:p>
            </p:txBody>
          </p:sp>
        </mc:Choice>
        <mc:Fallback xmlns="">
          <p:sp>
            <p:nvSpPr>
              <p:cNvPr id="7" name="Marcador de contenido 1">
                <a:extLst>
                  <a:ext uri="{FF2B5EF4-FFF2-40B4-BE49-F238E27FC236}">
                    <a16:creationId xmlns:a16="http://schemas.microsoft.com/office/drawing/2014/main" id="{693338B1-25F3-2CFF-4777-5D56BE06B552}"/>
                  </a:ext>
                </a:extLst>
              </p:cNvPr>
              <p:cNvSpPr txBox="1">
                <a:spLocks noRot="1" noChangeAspect="1" noMove="1" noResize="1" noEditPoints="1" noAdjustHandles="1" noChangeArrowheads="1" noChangeShapeType="1" noTextEdit="1"/>
              </p:cNvSpPr>
              <p:nvPr/>
            </p:nvSpPr>
            <p:spPr>
              <a:xfrm>
                <a:off x="346212" y="4293096"/>
                <a:ext cx="11617291" cy="2196244"/>
              </a:xfrm>
              <a:prstGeom prst="rect">
                <a:avLst/>
              </a:prstGeom>
              <a:blipFill>
                <a:blip r:embed="rId5"/>
                <a:stretch>
                  <a:fillRect l="-472" t="-1108" r="-1049"/>
                </a:stretch>
              </a:blipFill>
            </p:spPr>
            <p:txBody>
              <a:bodyPr/>
              <a:lstStyle/>
              <a:p>
                <a:r>
                  <a:rPr lang="en-US">
                    <a:noFill/>
                  </a:rPr>
                  <a:t> </a:t>
                </a:r>
              </a:p>
            </p:txBody>
          </p:sp>
        </mc:Fallback>
      </mc:AlternateContent>
    </p:spTree>
    <p:extLst>
      <p:ext uri="{BB962C8B-B14F-4D97-AF65-F5344CB8AC3E}">
        <p14:creationId xmlns:p14="http://schemas.microsoft.com/office/powerpoint/2010/main" val="2429875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545A2D1D-3181-2585-7584-F4AD01E3870F}"/>
                  </a:ext>
                </a:extLst>
              </p:cNvPr>
              <p:cNvSpPr>
                <a:spLocks noGrp="1"/>
              </p:cNvSpPr>
              <p:nvPr>
                <p:ph idx="1"/>
              </p:nvPr>
            </p:nvSpPr>
            <p:spPr>
              <a:xfrm>
                <a:off x="335360" y="908720"/>
                <a:ext cx="11617291" cy="908720"/>
              </a:xfrm>
            </p:spPr>
            <p:txBody>
              <a:bodyPr>
                <a:normAutofit/>
              </a:bodyPr>
              <a:lstStyle/>
              <a:p>
                <a:pPr marL="900" indent="0" algn="just">
                  <a:buNone/>
                </a:pPr>
                <a:r>
                  <a:rPr lang="es-ES" dirty="0"/>
                  <a:t>Assuming </a:t>
                </a:r>
                <a:r>
                  <a:rPr lang="es-ES" dirty="0" err="1"/>
                  <a:t>an</a:t>
                </a:r>
                <a:r>
                  <a:rPr lang="es-ES" dirty="0"/>
                  <a:t> </a:t>
                </a:r>
                <a:r>
                  <a:rPr lang="es-ES" dirty="0" err="1"/>
                  <a:t>arbitrary</a:t>
                </a:r>
                <a:r>
                  <a:rPr lang="es-ES" dirty="0"/>
                  <a:t> </a:t>
                </a:r>
                <a:r>
                  <a:rPr lang="es-ES" dirty="0" err="1"/>
                  <a:t>generationg</a:t>
                </a:r>
                <a:r>
                  <a:rPr lang="es-ES" dirty="0"/>
                  <a:t> </a:t>
                </a:r>
                <a:r>
                  <a:rPr lang="es-ES" dirty="0" err="1"/>
                  <a:t>probability</a:t>
                </a:r>
                <a:r>
                  <a:rPr lang="es-ES" dirty="0"/>
                  <a:t> </a:t>
                </a:r>
                <a:r>
                  <a:rPr lang="es-ES" dirty="0" err="1"/>
                  <a:t>distribution</a:t>
                </a:r>
                <a:r>
                  <a:rPr lang="es-ES" dirty="0"/>
                  <a:t> </a:t>
                </a:r>
                <a:r>
                  <a:rPr lang="es-ES" dirty="0" err="1"/>
                  <a:t>over</a:t>
                </a:r>
                <a:r>
                  <a:rPr lang="es-ES" dirty="0"/>
                  <a:t> </a:t>
                </a:r>
                <a:r>
                  <a:rPr lang="es-ES" i="1" dirty="0"/>
                  <a:t>S, </a:t>
                </a:r>
                <a14:m>
                  <m:oMath xmlns:m="http://schemas.openxmlformats.org/officeDocument/2006/math">
                    <m:sSub>
                      <m:sSubPr>
                        <m:ctrlPr>
                          <a:rPr lang="es-ES" b="0" i="1" smtClean="0">
                            <a:latin typeface="Cambria Math" panose="02040503050406030204" pitchFamily="18" charset="0"/>
                          </a:rPr>
                        </m:ctrlPr>
                      </m:sSubPr>
                      <m:e>
                        <m:r>
                          <a:rPr lang="en-US" b="0" i="1" smtClean="0">
                            <a:latin typeface="Cambria Math" panose="02040503050406030204" pitchFamily="18" charset="0"/>
                          </a:rPr>
                          <m:t>𝑃</m:t>
                        </m:r>
                      </m:e>
                      <m:sub>
                        <m:r>
                          <a:rPr lang="es-ES" b="0" i="1" smtClean="0">
                            <a:latin typeface="Cambria Math" panose="02040503050406030204" pitchFamily="18" charset="0"/>
                          </a:rPr>
                          <m:t>𝑍</m:t>
                        </m:r>
                      </m:sub>
                    </m:sSub>
                  </m:oMath>
                </a14:m>
                <a:r>
                  <a:rPr lang="es-ES" dirty="0"/>
                  <a:t>.</a:t>
                </a:r>
              </a:p>
            </p:txBody>
          </p:sp>
        </mc:Choice>
        <mc:Fallback xmlns="">
          <p:sp>
            <p:nvSpPr>
              <p:cNvPr id="2" name="Marcador de contenido 1">
                <a:extLst>
                  <a:ext uri="{FF2B5EF4-FFF2-40B4-BE49-F238E27FC236}">
                    <a16:creationId xmlns:a16="http://schemas.microsoft.com/office/drawing/2014/main" id="{545A2D1D-3181-2585-7584-F4AD01E3870F}"/>
                  </a:ext>
                </a:extLst>
              </p:cNvPr>
              <p:cNvSpPr>
                <a:spLocks noGrp="1" noRot="1" noChangeAspect="1" noMove="1" noResize="1" noEditPoints="1" noAdjustHandles="1" noChangeArrowheads="1" noChangeShapeType="1" noTextEdit="1"/>
              </p:cNvSpPr>
              <p:nvPr>
                <p:ph idx="1"/>
              </p:nvPr>
            </p:nvSpPr>
            <p:spPr>
              <a:xfrm>
                <a:off x="335360" y="908720"/>
                <a:ext cx="11617291" cy="908720"/>
              </a:xfrm>
              <a:blipFill>
                <a:blip r:embed="rId2"/>
                <a:stretch>
                  <a:fillRect l="-1049" t="-2685"/>
                </a:stretch>
              </a:blipFill>
            </p:spPr>
            <p:txBody>
              <a:bodyPr/>
              <a:lstStyle/>
              <a:p>
                <a:r>
                  <a:rPr lang="en-US">
                    <a:noFill/>
                  </a:rPr>
                  <a:t> </a:t>
                </a:r>
              </a:p>
            </p:txBody>
          </p:sp>
        </mc:Fallback>
      </mc:AlternateContent>
      <p:sp>
        <p:nvSpPr>
          <p:cNvPr id="3" name="Título 2">
            <a:extLst>
              <a:ext uri="{FF2B5EF4-FFF2-40B4-BE49-F238E27FC236}">
                <a16:creationId xmlns:a16="http://schemas.microsoft.com/office/drawing/2014/main" id="{B142D590-7B45-92E7-0019-A94589046F5B}"/>
              </a:ext>
            </a:extLst>
          </p:cNvPr>
          <p:cNvSpPr>
            <a:spLocks noGrp="1"/>
          </p:cNvSpPr>
          <p:nvPr>
            <p:ph type="title"/>
          </p:nvPr>
        </p:nvSpPr>
        <p:spPr/>
        <p:txBody>
          <a:bodyPr/>
          <a:lstStyle/>
          <a:p>
            <a:r>
              <a:rPr lang="es-ES" dirty="0" err="1"/>
              <a:t>Implementation</a:t>
            </a:r>
            <a:r>
              <a:rPr lang="es-ES" dirty="0"/>
              <a:t> </a:t>
            </a:r>
            <a:r>
              <a:rPr lang="es-ES" dirty="0" err="1"/>
              <a:t>details</a:t>
            </a:r>
            <a:r>
              <a:rPr lang="es-ES" dirty="0"/>
              <a:t>: </a:t>
            </a:r>
            <a:r>
              <a:rPr lang="es-ES" dirty="0" err="1"/>
              <a:t>Building</a:t>
            </a:r>
            <a:r>
              <a:rPr lang="es-ES" dirty="0"/>
              <a:t> </a:t>
            </a:r>
            <a:r>
              <a:rPr lang="es-ES" dirty="0" err="1"/>
              <a:t>the</a:t>
            </a:r>
            <a:r>
              <a:rPr lang="es-ES" dirty="0"/>
              <a:t> </a:t>
            </a:r>
            <a:r>
              <a:rPr lang="es-ES" dirty="0" err="1"/>
              <a:t>sequence</a:t>
            </a:r>
            <a:endParaRPr lang="en-US" dirty="0"/>
          </a:p>
        </p:txBody>
      </p:sp>
      <mc:AlternateContent xmlns:mc="http://schemas.openxmlformats.org/markup-compatibility/2006" xmlns:a14="http://schemas.microsoft.com/office/drawing/2010/main">
        <mc:Choice Requires="a14">
          <p:sp>
            <p:nvSpPr>
              <p:cNvPr id="7" name="Marcador de contenido 1">
                <a:extLst>
                  <a:ext uri="{FF2B5EF4-FFF2-40B4-BE49-F238E27FC236}">
                    <a16:creationId xmlns:a16="http://schemas.microsoft.com/office/drawing/2014/main" id="{693338B1-25F3-2CFF-4777-5D56BE06B552}"/>
                  </a:ext>
                </a:extLst>
              </p:cNvPr>
              <p:cNvSpPr txBox="1">
                <a:spLocks/>
              </p:cNvSpPr>
              <p:nvPr/>
            </p:nvSpPr>
            <p:spPr>
              <a:xfrm>
                <a:off x="6585924" y="1772816"/>
                <a:ext cx="5366727" cy="3690066"/>
              </a:xfrm>
              <a:prstGeom prst="rect">
                <a:avLst/>
              </a:prstGeom>
            </p:spPr>
            <p:txBody>
              <a:bodyPr>
                <a:normAutofit fontScale="77500" lnSpcReduction="20000"/>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algn="just"/>
                <a:r>
                  <a:rPr lang="es-ES" kern="0" dirty="0"/>
                  <a:t>Subsets are </a:t>
                </a:r>
                <a:r>
                  <a:rPr lang="es-ES" kern="0" dirty="0" err="1"/>
                  <a:t>generated</a:t>
                </a:r>
                <a:r>
                  <a:rPr lang="es-ES" kern="0" dirty="0"/>
                  <a:t> </a:t>
                </a:r>
                <a:r>
                  <a:rPr lang="es-ES" kern="0" dirty="0" err="1"/>
                  <a:t>randomly</a:t>
                </a:r>
                <a:r>
                  <a:rPr lang="es-ES" kern="0" dirty="0"/>
                  <a:t> </a:t>
                </a:r>
                <a:r>
                  <a:rPr lang="es-ES" kern="0" dirty="0" err="1"/>
                  <a:t>from</a:t>
                </a:r>
                <a:r>
                  <a:rPr lang="es-ES" kern="0" dirty="0"/>
                  <a:t> </a:t>
                </a:r>
                <a14:m>
                  <m:oMath xmlns:m="http://schemas.openxmlformats.org/officeDocument/2006/math">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𝑃</m:t>
                        </m:r>
                      </m:e>
                      <m:sub>
                        <m:r>
                          <a:rPr lang="es-ES" b="0" i="1" kern="0" smtClean="0">
                            <a:latin typeface="Cambria Math" panose="02040503050406030204" pitchFamily="18" charset="0"/>
                          </a:rPr>
                          <m:t>𝑍</m:t>
                        </m:r>
                      </m:sub>
                    </m:sSub>
                  </m:oMath>
                </a14:m>
                <a:endParaRPr lang="en-US" kern="0" dirty="0"/>
              </a:p>
              <a:p>
                <a:pPr algn="just"/>
                <a:endParaRPr lang="en-US" kern="0" dirty="0"/>
              </a:p>
              <a:p>
                <a:pPr algn="just"/>
                <a:r>
                  <a:rPr lang="en-US" kern="0" dirty="0"/>
                  <a:t>Inclusion </a:t>
                </a:r>
                <a14:m>
                  <m:oMath xmlns:m="http://schemas.openxmlformats.org/officeDocument/2006/math">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𝑆</m:t>
                        </m:r>
                      </m:e>
                      <m:sub>
                        <m:r>
                          <a:rPr lang="es-ES" b="0" i="1" kern="0" smtClean="0">
                            <a:latin typeface="Cambria Math" panose="02040503050406030204" pitchFamily="18" charset="0"/>
                          </a:rPr>
                          <m:t>𝑖</m:t>
                        </m:r>
                        <m:r>
                          <a:rPr lang="es-ES" b="0" i="1" kern="0" smtClean="0">
                            <a:latin typeface="Cambria Math" panose="02040503050406030204" pitchFamily="18" charset="0"/>
                          </a:rPr>
                          <m:t>−1</m:t>
                        </m:r>
                      </m:sub>
                    </m:sSub>
                    <m:r>
                      <a:rPr lang="es-ES" b="0" i="1" kern="0" smtClean="0">
                        <a:latin typeface="Cambria Math" panose="02040503050406030204" pitchFamily="18" charset="0"/>
                      </a:rPr>
                      <m:t>⊆</m:t>
                    </m:r>
                    <m:sSub>
                      <m:sSubPr>
                        <m:ctrlPr>
                          <a:rPr lang="es-ES" b="0" i="1" kern="0" smtClean="0">
                            <a:latin typeface="Cambria Math" panose="02040503050406030204" pitchFamily="18" charset="0"/>
                          </a:rPr>
                        </m:ctrlPr>
                      </m:sSubPr>
                      <m:e>
                        <m:r>
                          <a:rPr lang="es-ES" b="0" i="1" kern="0" smtClean="0">
                            <a:latin typeface="Cambria Math" panose="02040503050406030204" pitchFamily="18" charset="0"/>
                          </a:rPr>
                          <m:t>𝑆</m:t>
                        </m:r>
                      </m:e>
                      <m:sub>
                        <m:r>
                          <a:rPr lang="es-ES" b="0" i="1" kern="0" smtClean="0">
                            <a:latin typeface="Cambria Math" panose="02040503050406030204" pitchFamily="18" charset="0"/>
                          </a:rPr>
                          <m:t>𝑖</m:t>
                        </m:r>
                      </m:sub>
                    </m:sSub>
                  </m:oMath>
                </a14:m>
                <a:r>
                  <a:rPr lang="en-US" kern="0" dirty="0"/>
                  <a:t> hold for step</a:t>
                </a:r>
              </a:p>
              <a:p>
                <a:pPr algn="just"/>
                <a:endParaRPr lang="en-US" kern="0" dirty="0"/>
              </a:p>
              <a:p>
                <a:pPr algn="just"/>
                <a:r>
                  <a:rPr lang="en-US" kern="0" dirty="0"/>
                  <a:t>The cardinality of subsets grows linearly with the step</a:t>
                </a:r>
              </a:p>
              <a:p>
                <a:pPr algn="just"/>
                <a:endParaRPr lang="en-US" kern="0" dirty="0"/>
              </a:p>
              <a:p>
                <a:pPr algn="just"/>
                <a:r>
                  <a:rPr lang="en-US" kern="0" dirty="0"/>
                  <a:t>In the limit of </a:t>
                </a:r>
                <a:r>
                  <a:rPr lang="en-US" kern="0" dirty="0" err="1"/>
                  <a:t>inifinite</a:t>
                </a:r>
                <a:r>
                  <a:rPr lang="en-US" kern="0" dirty="0"/>
                  <a:t> steps, </a:t>
                </a:r>
                <a:r>
                  <a:rPr lang="en-US" i="1" kern="0" dirty="0"/>
                  <a:t>S</a:t>
                </a:r>
                <a:r>
                  <a:rPr lang="en-US" kern="0" dirty="0"/>
                  <a:t> is recovered </a:t>
                </a:r>
              </a:p>
            </p:txBody>
          </p:sp>
        </mc:Choice>
        <mc:Fallback xmlns="">
          <p:sp>
            <p:nvSpPr>
              <p:cNvPr id="7" name="Marcador de contenido 1">
                <a:extLst>
                  <a:ext uri="{FF2B5EF4-FFF2-40B4-BE49-F238E27FC236}">
                    <a16:creationId xmlns:a16="http://schemas.microsoft.com/office/drawing/2014/main" id="{693338B1-25F3-2CFF-4777-5D56BE06B552}"/>
                  </a:ext>
                </a:extLst>
              </p:cNvPr>
              <p:cNvSpPr txBox="1">
                <a:spLocks noRot="1" noChangeAspect="1" noMove="1" noResize="1" noEditPoints="1" noAdjustHandles="1" noChangeArrowheads="1" noChangeShapeType="1" noTextEdit="1"/>
              </p:cNvSpPr>
              <p:nvPr/>
            </p:nvSpPr>
            <p:spPr>
              <a:xfrm>
                <a:off x="6585924" y="1772816"/>
                <a:ext cx="5366727" cy="3690066"/>
              </a:xfrm>
              <a:prstGeom prst="rect">
                <a:avLst/>
              </a:prstGeom>
              <a:blipFill>
                <a:blip r:embed="rId3"/>
                <a:stretch>
                  <a:fillRect l="-341" t="-1653" r="-1362"/>
                </a:stretch>
              </a:blipFill>
            </p:spPr>
            <p:txBody>
              <a:bodyPr/>
              <a:lstStyle/>
              <a:p>
                <a:r>
                  <a:rPr lang="en-US">
                    <a:noFill/>
                  </a:rPr>
                  <a:t> </a:t>
                </a:r>
              </a:p>
            </p:txBody>
          </p:sp>
        </mc:Fallback>
      </mc:AlternateContent>
      <p:grpSp>
        <p:nvGrpSpPr>
          <p:cNvPr id="15" name="Grupo 14">
            <a:extLst>
              <a:ext uri="{FF2B5EF4-FFF2-40B4-BE49-F238E27FC236}">
                <a16:creationId xmlns:a16="http://schemas.microsoft.com/office/drawing/2014/main" id="{56CF4D0F-3156-4B42-B64E-75127B464636}"/>
              </a:ext>
            </a:extLst>
          </p:cNvPr>
          <p:cNvGrpSpPr/>
          <p:nvPr/>
        </p:nvGrpSpPr>
        <p:grpSpPr>
          <a:xfrm>
            <a:off x="415181" y="1844824"/>
            <a:ext cx="5771492" cy="3167422"/>
            <a:chOff x="324508" y="1629730"/>
            <a:chExt cx="5771492" cy="3167422"/>
          </a:xfrm>
        </p:grpSpPr>
        <p:pic>
          <p:nvPicPr>
            <p:cNvPr id="9" name="Imagen 8">
              <a:extLst>
                <a:ext uri="{FF2B5EF4-FFF2-40B4-BE49-F238E27FC236}">
                  <a16:creationId xmlns:a16="http://schemas.microsoft.com/office/drawing/2014/main" id="{136CA0DF-D664-8CA4-0BF9-7B5BFA47A0BE}"/>
                </a:ext>
              </a:extLst>
            </p:cNvPr>
            <p:cNvPicPr>
              <a:picLocks noChangeAspect="1"/>
            </p:cNvPicPr>
            <p:nvPr/>
          </p:nvPicPr>
          <p:blipFill>
            <a:blip r:embed="rId4"/>
            <a:stretch>
              <a:fillRect/>
            </a:stretch>
          </p:blipFill>
          <p:spPr>
            <a:xfrm>
              <a:off x="324508" y="1629730"/>
              <a:ext cx="5712812" cy="1942356"/>
            </a:xfrm>
            <a:prstGeom prst="rect">
              <a:avLst/>
            </a:prstGeom>
          </p:spPr>
        </p:pic>
        <p:pic>
          <p:nvPicPr>
            <p:cNvPr id="11" name="Imagen 10">
              <a:extLst>
                <a:ext uri="{FF2B5EF4-FFF2-40B4-BE49-F238E27FC236}">
                  <a16:creationId xmlns:a16="http://schemas.microsoft.com/office/drawing/2014/main" id="{7A205D23-A08B-A9CA-76A1-24355DE8411E}"/>
                </a:ext>
              </a:extLst>
            </p:cNvPr>
            <p:cNvPicPr>
              <a:picLocks noChangeAspect="1"/>
            </p:cNvPicPr>
            <p:nvPr/>
          </p:nvPicPr>
          <p:blipFill>
            <a:blip r:embed="rId5"/>
            <a:stretch>
              <a:fillRect/>
            </a:stretch>
          </p:blipFill>
          <p:spPr>
            <a:xfrm>
              <a:off x="444521" y="3515156"/>
              <a:ext cx="1453486" cy="523083"/>
            </a:xfrm>
            <a:prstGeom prst="rect">
              <a:avLst/>
            </a:prstGeom>
          </p:spPr>
        </p:pic>
        <p:pic>
          <p:nvPicPr>
            <p:cNvPr id="13" name="Imagen 12">
              <a:extLst>
                <a:ext uri="{FF2B5EF4-FFF2-40B4-BE49-F238E27FC236}">
                  <a16:creationId xmlns:a16="http://schemas.microsoft.com/office/drawing/2014/main" id="{DE051391-B81A-0D8D-E310-61B44ADDCDE9}"/>
                </a:ext>
              </a:extLst>
            </p:cNvPr>
            <p:cNvPicPr>
              <a:picLocks noChangeAspect="1"/>
            </p:cNvPicPr>
            <p:nvPr/>
          </p:nvPicPr>
          <p:blipFill>
            <a:blip r:embed="rId6"/>
            <a:stretch>
              <a:fillRect/>
            </a:stretch>
          </p:blipFill>
          <p:spPr>
            <a:xfrm>
              <a:off x="444521" y="4194935"/>
              <a:ext cx="2035116" cy="458666"/>
            </a:xfrm>
            <a:prstGeom prst="rect">
              <a:avLst/>
            </a:prstGeom>
          </p:spPr>
        </p:pic>
        <p:sp>
          <p:nvSpPr>
            <p:cNvPr id="14" name="Rectángulo 13">
              <a:extLst>
                <a:ext uri="{FF2B5EF4-FFF2-40B4-BE49-F238E27FC236}">
                  <a16:creationId xmlns:a16="http://schemas.microsoft.com/office/drawing/2014/main" id="{8BDC9E2E-2DA3-685D-DFD4-A72EBCEC9C57}"/>
                </a:ext>
              </a:extLst>
            </p:cNvPr>
            <p:cNvSpPr/>
            <p:nvPr/>
          </p:nvSpPr>
          <p:spPr bwMode="auto">
            <a:xfrm>
              <a:off x="324508" y="1629730"/>
              <a:ext cx="5771492" cy="3167422"/>
            </a:xfrm>
            <a:prstGeom prst="rect">
              <a:avLst/>
            </a:prstGeom>
            <a:noFill/>
            <a:ln w="38100">
              <a:solidFill>
                <a:schemeClr val="tx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sp>
        <p:nvSpPr>
          <p:cNvPr id="18" name="Marcador de contenido 1">
            <a:extLst>
              <a:ext uri="{FF2B5EF4-FFF2-40B4-BE49-F238E27FC236}">
                <a16:creationId xmlns:a16="http://schemas.microsoft.com/office/drawing/2014/main" id="{171C23B1-EAA2-A151-CC42-D3E82D3092F9}"/>
              </a:ext>
            </a:extLst>
          </p:cNvPr>
          <p:cNvSpPr txBox="1">
            <a:spLocks/>
          </p:cNvSpPr>
          <p:nvPr/>
        </p:nvSpPr>
        <p:spPr>
          <a:xfrm>
            <a:off x="335360" y="5403554"/>
            <a:ext cx="11617291" cy="908720"/>
          </a:xfrm>
          <a:prstGeom prst="rect">
            <a:avLst/>
          </a:prstGeom>
        </p:spPr>
        <p:txBody>
          <a:bodyPr>
            <a:normAutofit/>
          </a:bodyPr>
          <a:lstStyle>
            <a:lvl1pPr marL="342900" indent="-342000" algn="l" rtl="0" eaLnBrk="0" fontAlgn="base" hangingPunct="0">
              <a:lnSpc>
                <a:spcPct val="114000"/>
              </a:lnSpc>
              <a:spcBef>
                <a:spcPts val="600"/>
              </a:spcBef>
              <a:spcAft>
                <a:spcPts val="0"/>
              </a:spcAft>
              <a:buClr>
                <a:schemeClr val="tx2"/>
              </a:buClr>
              <a:buSzPct val="70000"/>
              <a:buFont typeface="Wingdings" pitchFamily="2" charset="2"/>
              <a:buChar char="l"/>
              <a:defRPr sz="2800" baseline="0">
                <a:solidFill>
                  <a:schemeClr val="tx1"/>
                </a:solidFill>
                <a:latin typeface="+mn-lt"/>
                <a:ea typeface="黑体" pitchFamily="49" charset="-122"/>
                <a:cs typeface="Arial" panose="020B0604020202020204" pitchFamily="34" charset="0"/>
              </a:defRPr>
            </a:lvl1pPr>
            <a:lvl2pPr marL="792000" indent="-288000" algn="l" rtl="0" eaLnBrk="0" fontAlgn="base" hangingPunct="0">
              <a:lnSpc>
                <a:spcPct val="110000"/>
              </a:lnSpc>
              <a:spcBef>
                <a:spcPts val="200"/>
              </a:spcBef>
              <a:spcAft>
                <a:spcPts val="0"/>
              </a:spcAft>
              <a:buClr>
                <a:schemeClr val="tx2"/>
              </a:buClr>
              <a:buSzPct val="65000"/>
              <a:buFont typeface="Wingdings" pitchFamily="2" charset="2"/>
              <a:buChar char="p"/>
              <a:defRPr sz="2000" baseline="0">
                <a:solidFill>
                  <a:schemeClr val="tx1"/>
                </a:solidFill>
                <a:latin typeface="+mn-lt"/>
                <a:ea typeface="+mn-ea"/>
                <a:cs typeface="Arial" panose="020B0604020202020204" pitchFamily="34" charset="0"/>
              </a:defRPr>
            </a:lvl2pPr>
            <a:lvl3pPr marL="1080000" indent="-228600" algn="l" rtl="0" eaLnBrk="0" fontAlgn="base" hangingPunct="0">
              <a:lnSpc>
                <a:spcPct val="100000"/>
              </a:lnSpc>
              <a:spcBef>
                <a:spcPts val="0"/>
              </a:spcBef>
              <a:spcAft>
                <a:spcPts val="0"/>
              </a:spcAft>
              <a:buClr>
                <a:srgbClr val="800000"/>
              </a:buClr>
              <a:buSzPct val="40000"/>
              <a:buFont typeface="Wingdings" pitchFamily="2" charset="2"/>
              <a:buChar char="n"/>
              <a:defRPr sz="1600" baseline="0">
                <a:solidFill>
                  <a:schemeClr val="tx1"/>
                </a:solidFill>
                <a:latin typeface="Calibri Light" panose="020F0302020204030204" pitchFamily="34" charset="0"/>
                <a:ea typeface="+mn-ea"/>
                <a:cs typeface="Calibri Light" panose="020F0302020204030204" pitchFamily="34" charset="0"/>
              </a:defRPr>
            </a:lvl3pPr>
            <a:lvl4pPr marL="1332000" indent="-180000" algn="l" rtl="0" eaLnBrk="0" fontAlgn="base" hangingPunct="0">
              <a:lnSpc>
                <a:spcPct val="90000"/>
              </a:lnSpc>
              <a:spcBef>
                <a:spcPct val="0"/>
              </a:spcBef>
              <a:spcAft>
                <a:spcPct val="0"/>
              </a:spcAft>
              <a:buChar char="–"/>
              <a:defRPr sz="1200" baseline="0">
                <a:solidFill>
                  <a:schemeClr val="tx1"/>
                </a:solidFill>
                <a:latin typeface="Calibri Light" panose="020F0302020204030204" pitchFamily="34" charset="0"/>
                <a:ea typeface="+mn-ea"/>
                <a:cs typeface="Calibri Light" panose="020F0302020204030204" pitchFamily="34" charset="0"/>
              </a:defRPr>
            </a:lvl4pPr>
            <a:lvl5pPr marL="1620000" indent="-144000" algn="l" rtl="0" eaLnBrk="0" fontAlgn="base" hangingPunct="0">
              <a:lnSpc>
                <a:spcPct val="80000"/>
              </a:lnSpc>
              <a:spcBef>
                <a:spcPct val="0"/>
              </a:spcBef>
              <a:spcAft>
                <a:spcPct val="0"/>
              </a:spcAft>
              <a:buClr>
                <a:schemeClr val="bg1"/>
              </a:buClr>
              <a:buSzPct val="50000"/>
              <a:buFont typeface="Courier New" panose="02070309020205020404" pitchFamily="49" charset="0"/>
              <a:buChar char="o"/>
              <a:defRPr sz="1100" i="1">
                <a:solidFill>
                  <a:schemeClr val="tx1"/>
                </a:solidFill>
                <a:latin typeface="Calibri Light" panose="020F0302020204030204" pitchFamily="34" charset="0"/>
                <a:ea typeface="+mn-ea"/>
                <a:cs typeface="Calibri Light" panose="020F0302020204030204"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900" indent="0" algn="ctr">
              <a:buFont typeface="Wingdings" pitchFamily="2" charset="2"/>
              <a:buNone/>
            </a:pPr>
            <a:r>
              <a:rPr lang="es-ES" kern="0" dirty="0">
                <a:effectLst>
                  <a:outerShdw blurRad="38100" dist="38100" dir="2700000" algn="tl">
                    <a:srgbClr val="000000">
                      <a:alpha val="43137"/>
                    </a:srgbClr>
                  </a:outerShdw>
                </a:effectLst>
              </a:rPr>
              <a:t>As </a:t>
            </a:r>
            <a:r>
              <a:rPr lang="es-ES" i="1" kern="0" dirty="0">
                <a:effectLst>
                  <a:outerShdw blurRad="38100" dist="38100" dir="2700000" algn="tl">
                    <a:srgbClr val="000000">
                      <a:alpha val="43137"/>
                    </a:srgbClr>
                  </a:outerShdw>
                </a:effectLst>
              </a:rPr>
              <a:t>i </a:t>
            </a:r>
            <a:r>
              <a:rPr lang="es-ES" kern="0" dirty="0" err="1">
                <a:effectLst>
                  <a:outerShdw blurRad="38100" dist="38100" dir="2700000" algn="tl">
                    <a:srgbClr val="000000">
                      <a:alpha val="43137"/>
                    </a:srgbClr>
                  </a:outerShdw>
                </a:effectLst>
              </a:rPr>
              <a:t>grows</a:t>
            </a:r>
            <a:r>
              <a:rPr lang="es-ES" kern="0" dirty="0">
                <a:effectLst>
                  <a:outerShdw blurRad="38100" dist="38100" dir="2700000" algn="tl">
                    <a:srgbClr val="000000">
                      <a:alpha val="43137"/>
                    </a:srgbClr>
                  </a:outerShdw>
                </a:effectLst>
              </a:rPr>
              <a:t> </a:t>
            </a:r>
            <a:r>
              <a:rPr lang="es-ES" kern="0" dirty="0" err="1">
                <a:effectLst>
                  <a:outerShdw blurRad="38100" dist="38100" dir="2700000" algn="tl">
                    <a:srgbClr val="000000">
                      <a:alpha val="43137"/>
                    </a:srgbClr>
                  </a:outerShdw>
                </a:effectLst>
              </a:rPr>
              <a:t>harder</a:t>
            </a:r>
            <a:r>
              <a:rPr lang="es-ES" kern="0" dirty="0">
                <a:effectLst>
                  <a:outerShdw blurRad="38100" dist="38100" dir="2700000" algn="tl">
                    <a:srgbClr val="000000">
                      <a:alpha val="43137"/>
                    </a:srgbClr>
                  </a:outerShdw>
                </a:effectLst>
              </a:rPr>
              <a:t> </a:t>
            </a:r>
            <a:r>
              <a:rPr lang="es-ES" kern="0" dirty="0" err="1">
                <a:effectLst>
                  <a:outerShdw blurRad="38100" dist="38100" dir="2700000" algn="tl">
                    <a:srgbClr val="000000">
                      <a:alpha val="43137"/>
                    </a:srgbClr>
                  </a:outerShdw>
                </a:effectLst>
              </a:rPr>
              <a:t>will</a:t>
            </a:r>
            <a:r>
              <a:rPr lang="es-ES" kern="0" dirty="0">
                <a:effectLst>
                  <a:outerShdw blurRad="38100" dist="38100" dir="2700000" algn="tl">
                    <a:srgbClr val="000000">
                      <a:alpha val="43137"/>
                    </a:srgbClr>
                  </a:outerShdw>
                </a:effectLst>
              </a:rPr>
              <a:t> be </a:t>
            </a:r>
            <a:r>
              <a:rPr lang="es-ES" kern="0" dirty="0" err="1">
                <a:effectLst>
                  <a:outerShdw blurRad="38100" dist="38100" dir="2700000" algn="tl">
                    <a:srgbClr val="000000">
                      <a:alpha val="43137"/>
                    </a:srgbClr>
                  </a:outerShdw>
                </a:effectLst>
              </a:rPr>
              <a:t>handle</a:t>
            </a:r>
            <a:r>
              <a:rPr lang="es-ES" kern="0" dirty="0">
                <a:effectLst>
                  <a:outerShdw blurRad="38100" dist="38100" dir="2700000" algn="tl">
                    <a:srgbClr val="000000">
                      <a:alpha val="43137"/>
                    </a:srgbClr>
                  </a:outerShdw>
                </a:effectLst>
              </a:rPr>
              <a:t> </a:t>
            </a:r>
            <a:r>
              <a:rPr lang="es-ES" kern="0" dirty="0" err="1">
                <a:effectLst>
                  <a:outerShdw blurRad="38100" dist="38100" dir="2700000" algn="tl">
                    <a:srgbClr val="000000">
                      <a:alpha val="43137"/>
                    </a:srgbClr>
                  </a:outerShdw>
                </a:effectLst>
              </a:rPr>
              <a:t>with</a:t>
            </a:r>
            <a:r>
              <a:rPr lang="es-ES" kern="0" dirty="0">
                <a:effectLst>
                  <a:outerShdw blurRad="38100" dist="38100" dir="2700000" algn="tl">
                    <a:srgbClr val="000000">
                      <a:alpha val="43137"/>
                    </a:srgbClr>
                  </a:outerShdw>
                </a:effectLst>
              </a:rPr>
              <a:t> </a:t>
            </a:r>
            <a:r>
              <a:rPr lang="es-ES" kern="0" dirty="0" err="1">
                <a:effectLst>
                  <a:outerShdw blurRad="38100" dist="38100" dir="2700000" algn="tl">
                    <a:srgbClr val="000000">
                      <a:alpha val="43137"/>
                    </a:srgbClr>
                  </a:outerShdw>
                </a:effectLst>
              </a:rPr>
              <a:t>the</a:t>
            </a:r>
            <a:r>
              <a:rPr lang="es-ES" kern="0" dirty="0">
                <a:effectLst>
                  <a:outerShdw blurRad="38100" dist="38100" dir="2700000" algn="tl">
                    <a:srgbClr val="000000">
                      <a:alpha val="43137"/>
                    </a:srgbClr>
                  </a:outerShdw>
                </a:effectLst>
              </a:rPr>
              <a:t> </a:t>
            </a:r>
            <a:r>
              <a:rPr lang="es-ES" kern="0" dirty="0" err="1">
                <a:effectLst>
                  <a:outerShdw blurRad="38100" dist="38100" dir="2700000" algn="tl">
                    <a:srgbClr val="000000">
                      <a:alpha val="43137"/>
                    </a:srgbClr>
                  </a:outerShdw>
                </a:effectLst>
              </a:rPr>
              <a:t>subset</a:t>
            </a:r>
            <a:r>
              <a:rPr lang="es-ES" kern="0" dirty="0">
                <a:effectLst>
                  <a:outerShdw blurRad="38100" dist="38100" dir="2700000" algn="tl">
                    <a:srgbClr val="000000">
                      <a:alpha val="43137"/>
                    </a:srgbClr>
                  </a:outerShdw>
                </a:effectLst>
              </a:rPr>
              <a:t> in </a:t>
            </a:r>
            <a:r>
              <a:rPr lang="es-ES" kern="0" dirty="0" err="1">
                <a:effectLst>
                  <a:outerShdw blurRad="38100" dist="38100" dir="2700000" algn="tl">
                    <a:srgbClr val="000000">
                      <a:alpha val="43137"/>
                    </a:srgbClr>
                  </a:outerShdw>
                </a:effectLst>
              </a:rPr>
              <a:t>practice</a:t>
            </a:r>
            <a:endParaRPr lang="es-ES" kern="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736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 Title Slide">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txDef>
      <a:spPr/>
      <a:bodyPr/>
      <a:lstStyle>
        <a:defPPr algn="l">
          <a:defRPr kern="0" dirty="0" smtClean="0"/>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2. Main slide">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Custom 1">
      <a:majorFont>
        <a:latin typeface="Cambria"/>
        <a:ea typeface="Cambria"/>
        <a:cs typeface=""/>
      </a:majorFont>
      <a:minorFont>
        <a:latin typeface="Calibri"/>
        <a:ea typeface="Cambri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err="1" smtClean="0">
            <a:latin typeface="Arial" panose="020B0604020202020204" pitchFamily="34" charset="0"/>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 footer slide">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Custom 1">
      <a:majorFont>
        <a:latin typeface="Cambria"/>
        <a:ea typeface="Cambria"/>
        <a:cs typeface=""/>
      </a:majorFont>
      <a:minorFont>
        <a:latin typeface="Calibri"/>
        <a:ea typeface="Cambri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err="1" smtClean="0">
            <a:latin typeface="Arial" panose="020B0604020202020204" pitchFamily="34" charset="0"/>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 Thank You Slide">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6377</TotalTime>
  <Words>745</Words>
  <Application>Microsoft Office PowerPoint</Application>
  <PresentationFormat>Panorámica</PresentationFormat>
  <Paragraphs>110</Paragraphs>
  <Slides>15</Slides>
  <Notes>0</Notes>
  <HiddenSlides>0</HiddenSlides>
  <MMClips>0</MMClips>
  <ScaleCrop>false</ScaleCrop>
  <HeadingPairs>
    <vt:vector size="6" baseType="variant">
      <vt:variant>
        <vt:lpstr>Fuentes usadas</vt:lpstr>
      </vt:variant>
      <vt:variant>
        <vt:i4>11</vt:i4>
      </vt:variant>
      <vt:variant>
        <vt:lpstr>Tema</vt:lpstr>
      </vt:variant>
      <vt:variant>
        <vt:i4>4</vt:i4>
      </vt:variant>
      <vt:variant>
        <vt:lpstr>Títulos de diapositiva</vt:lpstr>
      </vt:variant>
      <vt:variant>
        <vt:i4>15</vt:i4>
      </vt:variant>
    </vt:vector>
  </HeadingPairs>
  <TitlesOfParts>
    <vt:vector size="30" baseType="lpstr">
      <vt:lpstr>黑体</vt:lpstr>
      <vt:lpstr>Arial</vt:lpstr>
      <vt:lpstr>Calibri</vt:lpstr>
      <vt:lpstr>Calibri Light</vt:lpstr>
      <vt:lpstr>Cambria</vt:lpstr>
      <vt:lpstr>Cambria Math</vt:lpstr>
      <vt:lpstr>Courier New</vt:lpstr>
      <vt:lpstr>FrutigerNext LT Bold</vt:lpstr>
      <vt:lpstr>FrutigerNext LT Medium</vt:lpstr>
      <vt:lpstr>FrutigerNext LT Regular</vt:lpstr>
      <vt:lpstr>Wingdings</vt:lpstr>
      <vt:lpstr>1. Title Slide</vt:lpstr>
      <vt:lpstr>1_2. Main slide</vt:lpstr>
      <vt:lpstr>No footer slide</vt:lpstr>
      <vt:lpstr>3. Thank You Slide</vt:lpstr>
      <vt:lpstr>Enhancing copies in the Core of Relational Databases </vt:lpstr>
      <vt:lpstr>Motivations</vt:lpstr>
      <vt:lpstr>Problem Statement</vt:lpstr>
      <vt:lpstr>Problem Statement</vt:lpstr>
      <vt:lpstr>The single-pass approach</vt:lpstr>
      <vt:lpstr>The single-pass approach: Limitations</vt:lpstr>
      <vt:lpstr>The sequential approach</vt:lpstr>
      <vt:lpstr>Uniform convergence for Fi and parameter convergence</vt:lpstr>
      <vt:lpstr>Implementation details: Building the sequence</vt:lpstr>
      <vt:lpstr>Implementation details: copy confidence</vt:lpstr>
      <vt:lpstr>The sequential approach in practice</vt:lpstr>
      <vt:lpstr>Toy problem</vt:lpstr>
      <vt:lpstr>Conclusions</vt:lpstr>
      <vt:lpstr>Next steps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Chengyin (Lidia)</dc:creator>
  <cp:lastModifiedBy>Nahuel Statuto</cp:lastModifiedBy>
  <cp:revision>589</cp:revision>
  <dcterms:created xsi:type="dcterms:W3CDTF">2011-12-01T07:18:24Z</dcterms:created>
  <dcterms:modified xsi:type="dcterms:W3CDTF">2022-06-09T10:43:42Z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(3)BVWK6y7EKLNN2cv0bU3jkAd3RZrRj212aHsYHejRJnUglmy5/hsF0h9LngM4ekzw0UQh7BqD
uK72Dh0my2vjc758QR+XVJlR8DB3IykHVe5xQUBa8vmOMbadIfZYdjbru8Cl/3Da8SOnBuav
xmhwRAq2Vy832bf9Xk0y+qoJ7QFvBYS4sHd240ih/lpVq0JW4oJjYJWQZeVTRxFKMnD+5z9T
50bEeHpzBJEZaq1EGn</vt:lpwstr>
  </property>
  <property fmtid="{D5CDD505-2E9C-101B-9397-08002B2CF9AE}" pid="7" name="_new_ms_pID_725431">
    <vt:lpwstr>yL2x4Ebe9fgvEds58K6fifdCHDc5pGYjW2Ap0agi8g+Qys8MzgkN2O
+P5dcVi0bhqOx62tTq1Ta8EGw89EQygkoXR3OXauMRTH1t3SwYAKlHx61+bvtjWQCN4PgCgi
FGtRS1W6kZTG+WMFnSe1FyY77zwRvKG9XtCdcAyDDjX29pIF3mYJV2OWZ/9lWPkWdf6WIb6e
WlEse04ni7DsJN7d4hLNiGu4IC7iD5UV+yjm</vt:lpwstr>
  </property>
  <property fmtid="{D5CDD505-2E9C-101B-9397-08002B2CF9AE}" pid="8" name="_new_ms_pID_725432">
    <vt:lpwstr>fc70+EwKMxkOUvO3scPwUWpvBRvDaAGJyscR
B+utKbM/</vt:lpwstr>
  </property>
  <property fmtid="{D5CDD505-2E9C-101B-9397-08002B2CF9AE}" pid="9" name="_2015_ms_pID_725343">
    <vt:lpwstr>(3)l2K9GPMFzO5ghg7ADuFfVGEKdRQeAoz/hoRdKsKJZhhwFqmWHUqLxutrJYvYtJ8mKeyG3gLT
dsB5suEtbOI0idPC8eK78mPfpY5Sf1/pt8nglIkljTU3Prw/IdoDIbN1+sA8/BRR0tC2nGu4
Z747kuoRAox96CQafGuMN6wFPMy9ylgtUGY9zDj9x7hpIsUFV9k8IHzxwcQY5mS9PvK/FuT0
1pw97cu1ucayP623X5</vt:lpwstr>
  </property>
  <property fmtid="{D5CDD505-2E9C-101B-9397-08002B2CF9AE}" pid="10" name="_2015_ms_pID_7253431">
    <vt:lpwstr>AvgF5SacNg59fHsE9gMvi+untzfHtbYSYdnWpCH9feDqu7fq01AVqY
H5Fe7SRevOM9GFKfeUta/uwgUfnrnNLw1wYJ2R2CQNzSZMtuLXnXvaDGtYkNWdqN2zxpojyQ
+Dl8fPuq5UM6yzmm3QNTrNjXUeI97hWrmFtqSgoRSnsH6Nedf1O1yD+lhaTy+goUPOCpLOvz
SLNRFoakiYlOw/tNSX4yFTr5ZTzAUG3tTSUa</vt:lpwstr>
  </property>
  <property fmtid="{D5CDD505-2E9C-101B-9397-08002B2CF9AE}" pid="11" name="_2015_ms_pID_7253432">
    <vt:lpwstr>1A==</vt:lpwstr>
  </property>
  <property fmtid="{D5CDD505-2E9C-101B-9397-08002B2CF9AE}" pid="12" name="_readonly">
    <vt:lpwstr/>
  </property>
  <property fmtid="{D5CDD505-2E9C-101B-9397-08002B2CF9AE}" pid="13" name="_change">
    <vt:lpwstr/>
  </property>
  <property fmtid="{D5CDD505-2E9C-101B-9397-08002B2CF9AE}" pid="14" name="_full-control">
    <vt:lpwstr/>
  </property>
  <property fmtid="{D5CDD505-2E9C-101B-9397-08002B2CF9AE}" pid="15" name="sflag">
    <vt:lpwstr>1517328324</vt:lpwstr>
  </property>
</Properties>
</file>