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12"/>
  </p:notesMasterIdLst>
  <p:sldIdLst>
    <p:sldId id="390" r:id="rId2"/>
    <p:sldId id="391" r:id="rId3"/>
    <p:sldId id="399" r:id="rId4"/>
    <p:sldId id="392" r:id="rId5"/>
    <p:sldId id="394" r:id="rId6"/>
    <p:sldId id="393" r:id="rId7"/>
    <p:sldId id="396" r:id="rId8"/>
    <p:sldId id="397" r:id="rId9"/>
    <p:sldId id="398" r:id="rId10"/>
    <p:sldId id="400" r:id="rId11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560" userDrawn="1">
          <p15:clr>
            <a:srgbClr val="A4A3A4"/>
          </p15:clr>
        </p15:guide>
        <p15:guide id="2" pos="512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FEFFF"/>
    <a:srgbClr val="F7F7F7"/>
    <a:srgbClr val="000099"/>
    <a:srgbClr val="F0F0F0"/>
    <a:srgbClr val="000068"/>
    <a:srgbClr val="000074"/>
    <a:srgbClr val="F4FEF0"/>
    <a:srgbClr val="007434"/>
    <a:srgbClr val="FFF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D69A2-0F8B-4309-BD47-64AFD5D309AA}" v="10" dt="2024-10-21T23:47:32.526"/>
    <p1510:client id="{58FE86A0-9556-4B04-BB05-E54C4D6CB7C5}" v="3" dt="2024-10-21T20:34:07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93817" autoAdjust="0"/>
  </p:normalViewPr>
  <p:slideViewPr>
    <p:cSldViewPr showGuides="1">
      <p:cViewPr varScale="1">
        <p:scale>
          <a:sx n="63" d="100"/>
          <a:sy n="63" d="100"/>
        </p:scale>
        <p:origin x="436" y="56"/>
      </p:cViewPr>
      <p:guideLst>
        <p:guide pos="2560"/>
        <p:guide pos="5120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40" d="100"/>
        <a:sy n="140" d="100"/>
      </p:scale>
      <p:origin x="0" y="-60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anya, Johan (CIP)" userId="13ca1f2c-8b75-4760-ab1e-72a11d18116d" providerId="ADAL" clId="{B7407AC5-83DE-48C4-A7C0-FC826076E497}"/>
    <pc:docChg chg="undo custSel addSld delSld modSld">
      <pc:chgData name="Ninanya, Johan (CIP)" userId="13ca1f2c-8b75-4760-ab1e-72a11d18116d" providerId="ADAL" clId="{B7407AC5-83DE-48C4-A7C0-FC826076E497}" dt="2021-07-12T21:57:51.889" v="2391" actId="6549"/>
      <pc:docMkLst>
        <pc:docMk/>
      </pc:docMkLst>
      <pc:sldChg chg="addSp delSp modSp add del mod">
        <pc:chgData name="Ninanya, Johan (CIP)" userId="13ca1f2c-8b75-4760-ab1e-72a11d18116d" providerId="ADAL" clId="{B7407AC5-83DE-48C4-A7C0-FC826076E497}" dt="2021-07-12T20:44:32.726" v="1634" actId="20577"/>
        <pc:sldMkLst>
          <pc:docMk/>
          <pc:sldMk cId="4072098472" sldId="310"/>
        </pc:sldMkLst>
        <pc:spChg chg="mod">
          <ac:chgData name="Ninanya, Johan (CIP)" userId="13ca1f2c-8b75-4760-ab1e-72a11d18116d" providerId="ADAL" clId="{B7407AC5-83DE-48C4-A7C0-FC826076E497}" dt="2021-07-12T18:39:39.327" v="894" actId="1076"/>
          <ac:spMkLst>
            <pc:docMk/>
            <pc:sldMk cId="4072098472" sldId="310"/>
            <ac:spMk id="6" creationId="{43BD55E5-7676-4149-82F4-76E0C52CC15D}"/>
          </ac:spMkLst>
        </pc:spChg>
        <pc:spChg chg="add del mod">
          <ac:chgData name="Ninanya, Johan (CIP)" userId="13ca1f2c-8b75-4760-ab1e-72a11d18116d" providerId="ADAL" clId="{B7407AC5-83DE-48C4-A7C0-FC826076E497}" dt="2021-07-12T05:49:38.571" v="93" actId="478"/>
          <ac:spMkLst>
            <pc:docMk/>
            <pc:sldMk cId="4072098472" sldId="310"/>
            <ac:spMk id="76" creationId="{E7D49949-756D-407C-A3DB-0FB5C7CEBDE0}"/>
          </ac:spMkLst>
        </pc:spChg>
        <pc:spChg chg="add mod">
          <ac:chgData name="Ninanya, Johan (CIP)" userId="13ca1f2c-8b75-4760-ab1e-72a11d18116d" providerId="ADAL" clId="{B7407AC5-83DE-48C4-A7C0-FC826076E497}" dt="2021-07-12T17:04:44.441" v="581" actId="404"/>
          <ac:spMkLst>
            <pc:docMk/>
            <pc:sldMk cId="4072098472" sldId="310"/>
            <ac:spMk id="94" creationId="{3D2F194A-9426-46C6-A00A-102261AFAA8A}"/>
          </ac:spMkLst>
        </pc:spChg>
        <pc:spChg chg="add mod">
          <ac:chgData name="Ninanya, Johan (CIP)" userId="13ca1f2c-8b75-4760-ab1e-72a11d18116d" providerId="ADAL" clId="{B7407AC5-83DE-48C4-A7C0-FC826076E497}" dt="2021-07-12T17:04:27.119" v="578" actId="164"/>
          <ac:spMkLst>
            <pc:docMk/>
            <pc:sldMk cId="4072098472" sldId="310"/>
            <ac:spMk id="101" creationId="{362BE73E-ED2E-440D-A3C2-A51B42833AF2}"/>
          </ac:spMkLst>
        </pc:spChg>
        <pc:spChg chg="add mod">
          <ac:chgData name="Ninanya, Johan (CIP)" userId="13ca1f2c-8b75-4760-ab1e-72a11d18116d" providerId="ADAL" clId="{B7407AC5-83DE-48C4-A7C0-FC826076E497}" dt="2021-07-12T17:04:41.359" v="580" actId="404"/>
          <ac:spMkLst>
            <pc:docMk/>
            <pc:sldMk cId="4072098472" sldId="310"/>
            <ac:spMk id="113" creationId="{1B4F6F2A-8F1C-4E29-BD6A-CD212141627A}"/>
          </ac:spMkLst>
        </pc:spChg>
        <pc:spChg chg="add mod">
          <ac:chgData name="Ninanya, Johan (CIP)" userId="13ca1f2c-8b75-4760-ab1e-72a11d18116d" providerId="ADAL" clId="{B7407AC5-83DE-48C4-A7C0-FC826076E497}" dt="2021-07-12T17:04:46.976" v="582" actId="404"/>
          <ac:spMkLst>
            <pc:docMk/>
            <pc:sldMk cId="4072098472" sldId="310"/>
            <ac:spMk id="115" creationId="{BB4D9015-8D0B-4338-90E0-4AD7817D8078}"/>
          </ac:spMkLst>
        </pc:spChg>
        <pc:spChg chg="del">
          <ac:chgData name="Ninanya, Johan (CIP)" userId="13ca1f2c-8b75-4760-ab1e-72a11d18116d" providerId="ADAL" clId="{B7407AC5-83DE-48C4-A7C0-FC826076E497}" dt="2021-07-12T05:41:40.538" v="59" actId="478"/>
          <ac:spMkLst>
            <pc:docMk/>
            <pc:sldMk cId="4072098472" sldId="310"/>
            <ac:spMk id="116" creationId="{DF156C39-0750-43F4-8A88-0834EF9F6F9A}"/>
          </ac:spMkLst>
        </pc:spChg>
        <pc:spChg chg="add mod">
          <ac:chgData name="Ninanya, Johan (CIP)" userId="13ca1f2c-8b75-4760-ab1e-72a11d18116d" providerId="ADAL" clId="{B7407AC5-83DE-48C4-A7C0-FC826076E497}" dt="2021-07-12T17:04:38.056" v="579" actId="404"/>
          <ac:spMkLst>
            <pc:docMk/>
            <pc:sldMk cId="4072098472" sldId="310"/>
            <ac:spMk id="117" creationId="{10548A91-3844-4571-A3F4-3477561F10C0}"/>
          </ac:spMkLst>
        </pc:spChg>
        <pc:spChg chg="add mod">
          <ac:chgData name="Ninanya, Johan (CIP)" userId="13ca1f2c-8b75-4760-ab1e-72a11d18116d" providerId="ADAL" clId="{B7407AC5-83DE-48C4-A7C0-FC826076E497}" dt="2021-07-12T20:44:32.726" v="1634" actId="20577"/>
          <ac:spMkLst>
            <pc:docMk/>
            <pc:sldMk cId="4072098472" sldId="310"/>
            <ac:spMk id="118" creationId="{6A210A3E-648D-45A1-A7EC-10854C49CAE7}"/>
          </ac:spMkLst>
        </pc:spChg>
        <pc:spChg chg="add mod">
          <ac:chgData name="Ninanya, Johan (CIP)" userId="13ca1f2c-8b75-4760-ab1e-72a11d18116d" providerId="ADAL" clId="{B7407AC5-83DE-48C4-A7C0-FC826076E497}" dt="2021-07-12T20:44:27.633" v="1626" actId="20577"/>
          <ac:spMkLst>
            <pc:docMk/>
            <pc:sldMk cId="4072098472" sldId="310"/>
            <ac:spMk id="119" creationId="{8DF6789D-E014-46D4-B350-6A74F9EE4CF1}"/>
          </ac:spMkLst>
        </pc:spChg>
        <pc:spChg chg="add mod">
          <ac:chgData name="Ninanya, Johan (CIP)" userId="13ca1f2c-8b75-4760-ab1e-72a11d18116d" providerId="ADAL" clId="{B7407AC5-83DE-48C4-A7C0-FC826076E497}" dt="2021-07-12T18:39:56.657" v="902" actId="1076"/>
          <ac:spMkLst>
            <pc:docMk/>
            <pc:sldMk cId="4072098472" sldId="310"/>
            <ac:spMk id="120" creationId="{6CD2FB3A-32A3-42E2-A985-9213F2A91BDF}"/>
          </ac:spMkLst>
        </pc:spChg>
        <pc:spChg chg="mod">
          <ac:chgData name="Ninanya, Johan (CIP)" userId="13ca1f2c-8b75-4760-ab1e-72a11d18116d" providerId="ADAL" clId="{B7407AC5-83DE-48C4-A7C0-FC826076E497}" dt="2021-07-12T17:00:24.221" v="536" actId="404"/>
          <ac:spMkLst>
            <pc:docMk/>
            <pc:sldMk cId="4072098472" sldId="310"/>
            <ac:spMk id="123" creationId="{D4FF7E29-343B-4E93-A675-B09FC7518378}"/>
          </ac:spMkLst>
        </pc:spChg>
        <pc:spChg chg="mod">
          <ac:chgData name="Ninanya, Johan (CIP)" userId="13ca1f2c-8b75-4760-ab1e-72a11d18116d" providerId="ADAL" clId="{B7407AC5-83DE-48C4-A7C0-FC826076E497}" dt="2021-07-12T17:00:24.221" v="536" actId="404"/>
          <ac:spMkLst>
            <pc:docMk/>
            <pc:sldMk cId="4072098472" sldId="310"/>
            <ac:spMk id="124" creationId="{52D7F77E-3FC3-4FF2-A810-8823464DA5DD}"/>
          </ac:spMkLst>
        </pc:spChg>
        <pc:spChg chg="mod">
          <ac:chgData name="Ninanya, Johan (CIP)" userId="13ca1f2c-8b75-4760-ab1e-72a11d18116d" providerId="ADAL" clId="{B7407AC5-83DE-48C4-A7C0-FC826076E497}" dt="2021-07-12T17:03:33.117" v="566" actId="1076"/>
          <ac:spMkLst>
            <pc:docMk/>
            <pc:sldMk cId="4072098472" sldId="310"/>
            <ac:spMk id="126" creationId="{0E30EFAF-E369-464B-B2A7-42AD21D5C924}"/>
          </ac:spMkLst>
        </pc:spChg>
        <pc:spChg chg="mod">
          <ac:chgData name="Ninanya, Johan (CIP)" userId="13ca1f2c-8b75-4760-ab1e-72a11d18116d" providerId="ADAL" clId="{B7407AC5-83DE-48C4-A7C0-FC826076E497}" dt="2021-07-12T17:01:11.046" v="541" actId="1076"/>
          <ac:spMkLst>
            <pc:docMk/>
            <pc:sldMk cId="4072098472" sldId="310"/>
            <ac:spMk id="127" creationId="{D33729A0-E34E-47FA-8DC0-8349C6E0F23F}"/>
          </ac:spMkLst>
        </pc:spChg>
        <pc:spChg chg="mod">
          <ac:chgData name="Ninanya, Johan (CIP)" userId="13ca1f2c-8b75-4760-ab1e-72a11d18116d" providerId="ADAL" clId="{B7407AC5-83DE-48C4-A7C0-FC826076E497}" dt="2021-07-12T17:01:38.838" v="545" actId="1076"/>
          <ac:spMkLst>
            <pc:docMk/>
            <pc:sldMk cId="4072098472" sldId="310"/>
            <ac:spMk id="128" creationId="{3259BA04-6760-4065-975E-7B692C42F1EE}"/>
          </ac:spMkLst>
        </pc:spChg>
        <pc:spChg chg="mod">
          <ac:chgData name="Ninanya, Johan (CIP)" userId="13ca1f2c-8b75-4760-ab1e-72a11d18116d" providerId="ADAL" clId="{B7407AC5-83DE-48C4-A7C0-FC826076E497}" dt="2021-07-12T17:03:29.381" v="565" actId="1076"/>
          <ac:spMkLst>
            <pc:docMk/>
            <pc:sldMk cId="4072098472" sldId="310"/>
            <ac:spMk id="129" creationId="{10CBEACD-4A17-42CC-B1C4-4E5F1CE13AD4}"/>
          </ac:spMkLst>
        </pc:spChg>
        <pc:spChg chg="add mod">
          <ac:chgData name="Ninanya, Johan (CIP)" userId="13ca1f2c-8b75-4760-ab1e-72a11d18116d" providerId="ADAL" clId="{B7407AC5-83DE-48C4-A7C0-FC826076E497}" dt="2021-07-12T17:04:27.119" v="578" actId="164"/>
          <ac:spMkLst>
            <pc:docMk/>
            <pc:sldMk cId="4072098472" sldId="310"/>
            <ac:spMk id="134" creationId="{75B0A4B0-36E9-4A68-AD32-CAEA1064B24F}"/>
          </ac:spMkLst>
        </pc:spChg>
        <pc:spChg chg="add mod">
          <ac:chgData name="Ninanya, Johan (CIP)" userId="13ca1f2c-8b75-4760-ab1e-72a11d18116d" providerId="ADAL" clId="{B7407AC5-83DE-48C4-A7C0-FC826076E497}" dt="2021-07-12T17:04:27.119" v="578" actId="164"/>
          <ac:spMkLst>
            <pc:docMk/>
            <pc:sldMk cId="4072098472" sldId="310"/>
            <ac:spMk id="135" creationId="{F8C460F2-BA15-47AB-A43B-F3CD8B5033A8}"/>
          </ac:spMkLst>
        </pc:spChg>
        <pc:spChg chg="add mod">
          <ac:chgData name="Ninanya, Johan (CIP)" userId="13ca1f2c-8b75-4760-ab1e-72a11d18116d" providerId="ADAL" clId="{B7407AC5-83DE-48C4-A7C0-FC826076E497}" dt="2021-07-12T17:04:27.119" v="578" actId="164"/>
          <ac:spMkLst>
            <pc:docMk/>
            <pc:sldMk cId="4072098472" sldId="310"/>
            <ac:spMk id="136" creationId="{E23CD8DD-559C-4643-A01E-A59C0CCE4F55}"/>
          </ac:spMkLst>
        </pc:spChg>
        <pc:spChg chg="add mod">
          <ac:chgData name="Ninanya, Johan (CIP)" userId="13ca1f2c-8b75-4760-ab1e-72a11d18116d" providerId="ADAL" clId="{B7407AC5-83DE-48C4-A7C0-FC826076E497}" dt="2021-07-12T18:59:06.188" v="1158" actId="14100"/>
          <ac:spMkLst>
            <pc:docMk/>
            <pc:sldMk cId="4072098472" sldId="310"/>
            <ac:spMk id="139" creationId="{EE54B4C7-46AD-4E4C-B901-AE84E4C8839A}"/>
          </ac:spMkLst>
        </pc:spChg>
        <pc:spChg chg="add mod">
          <ac:chgData name="Ninanya, Johan (CIP)" userId="13ca1f2c-8b75-4760-ab1e-72a11d18116d" providerId="ADAL" clId="{B7407AC5-83DE-48C4-A7C0-FC826076E497}" dt="2021-07-12T18:37:06.543" v="878" actId="164"/>
          <ac:spMkLst>
            <pc:docMk/>
            <pc:sldMk cId="4072098472" sldId="310"/>
            <ac:spMk id="140" creationId="{A1D5F018-DD43-4AF2-98DA-07D91E46BDDA}"/>
          </ac:spMkLst>
        </pc:spChg>
        <pc:spChg chg="add mod">
          <ac:chgData name="Ninanya, Johan (CIP)" userId="13ca1f2c-8b75-4760-ab1e-72a11d18116d" providerId="ADAL" clId="{B7407AC5-83DE-48C4-A7C0-FC826076E497}" dt="2021-07-12T18:37:06.543" v="878" actId="164"/>
          <ac:spMkLst>
            <pc:docMk/>
            <pc:sldMk cId="4072098472" sldId="310"/>
            <ac:spMk id="141" creationId="{C06394F1-5829-400E-B03B-FACF8C3CADBE}"/>
          </ac:spMkLst>
        </pc:spChg>
        <pc:spChg chg="add mod">
          <ac:chgData name="Ninanya, Johan (CIP)" userId="13ca1f2c-8b75-4760-ab1e-72a11d18116d" providerId="ADAL" clId="{B7407AC5-83DE-48C4-A7C0-FC826076E497}" dt="2021-07-12T18:38:12.683" v="886" actId="164"/>
          <ac:spMkLst>
            <pc:docMk/>
            <pc:sldMk cId="4072098472" sldId="310"/>
            <ac:spMk id="142" creationId="{22963F0E-BD9A-4025-90E1-B3D6CE364538}"/>
          </ac:spMkLst>
        </pc:spChg>
        <pc:spChg chg="add mod">
          <ac:chgData name="Ninanya, Johan (CIP)" userId="13ca1f2c-8b75-4760-ab1e-72a11d18116d" providerId="ADAL" clId="{B7407AC5-83DE-48C4-A7C0-FC826076E497}" dt="2021-07-12T18:38:12.683" v="886" actId="164"/>
          <ac:spMkLst>
            <pc:docMk/>
            <pc:sldMk cId="4072098472" sldId="310"/>
            <ac:spMk id="143" creationId="{5DEE4A66-7011-485D-BB3C-EF8C78F6B58E}"/>
          </ac:spMkLst>
        </pc:spChg>
        <pc:spChg chg="add mod">
          <ac:chgData name="Ninanya, Johan (CIP)" userId="13ca1f2c-8b75-4760-ab1e-72a11d18116d" providerId="ADAL" clId="{B7407AC5-83DE-48C4-A7C0-FC826076E497}" dt="2021-07-12T18:38:30.584" v="889" actId="164"/>
          <ac:spMkLst>
            <pc:docMk/>
            <pc:sldMk cId="4072098472" sldId="310"/>
            <ac:spMk id="144" creationId="{9BAE6177-D025-404C-A940-7757FDA1A59B}"/>
          </ac:spMkLst>
        </pc:spChg>
        <pc:spChg chg="add mod">
          <ac:chgData name="Ninanya, Johan (CIP)" userId="13ca1f2c-8b75-4760-ab1e-72a11d18116d" providerId="ADAL" clId="{B7407AC5-83DE-48C4-A7C0-FC826076E497}" dt="2021-07-12T18:59:14.536" v="1164" actId="14100"/>
          <ac:spMkLst>
            <pc:docMk/>
            <pc:sldMk cId="4072098472" sldId="310"/>
            <ac:spMk id="145" creationId="{03A3BE11-0681-49BB-B3F3-BC299663A7E9}"/>
          </ac:spMkLst>
        </pc:spChg>
        <pc:spChg chg="add mod">
          <ac:chgData name="Ninanya, Johan (CIP)" userId="13ca1f2c-8b75-4760-ab1e-72a11d18116d" providerId="ADAL" clId="{B7407AC5-83DE-48C4-A7C0-FC826076E497}" dt="2021-07-12T18:44:59.033" v="1036" actId="1076"/>
          <ac:spMkLst>
            <pc:docMk/>
            <pc:sldMk cId="4072098472" sldId="310"/>
            <ac:spMk id="149" creationId="{2DF8CDD9-B6B2-4148-829F-45021CD5B5B1}"/>
          </ac:spMkLst>
        </pc:spChg>
        <pc:spChg chg="add mod">
          <ac:chgData name="Ninanya, Johan (CIP)" userId="13ca1f2c-8b75-4760-ab1e-72a11d18116d" providerId="ADAL" clId="{B7407AC5-83DE-48C4-A7C0-FC826076E497}" dt="2021-07-12T18:43:53.807" v="1021" actId="1076"/>
          <ac:spMkLst>
            <pc:docMk/>
            <pc:sldMk cId="4072098472" sldId="310"/>
            <ac:spMk id="150" creationId="{AA4FB51D-408F-42DE-9F32-A2485ADFF6D4}"/>
          </ac:spMkLst>
        </pc:spChg>
        <pc:spChg chg="add del mod">
          <ac:chgData name="Ninanya, Johan (CIP)" userId="13ca1f2c-8b75-4760-ab1e-72a11d18116d" providerId="ADAL" clId="{B7407AC5-83DE-48C4-A7C0-FC826076E497}" dt="2021-07-12T18:44:05.924" v="1025" actId="478"/>
          <ac:spMkLst>
            <pc:docMk/>
            <pc:sldMk cId="4072098472" sldId="310"/>
            <ac:spMk id="151" creationId="{59430F78-0FD1-4A8B-9E64-BF4C52216EFB}"/>
          </ac:spMkLst>
        </pc:spChg>
        <pc:spChg chg="add mod">
          <ac:chgData name="Ninanya, Johan (CIP)" userId="13ca1f2c-8b75-4760-ab1e-72a11d18116d" providerId="ADAL" clId="{B7407AC5-83DE-48C4-A7C0-FC826076E497}" dt="2021-07-12T20:40:15.425" v="1604" actId="20577"/>
          <ac:spMkLst>
            <pc:docMk/>
            <pc:sldMk cId="4072098472" sldId="310"/>
            <ac:spMk id="152" creationId="{AE1D3D9F-3597-4687-AB44-03717E16ADF6}"/>
          </ac:spMkLst>
        </pc:spChg>
        <pc:spChg chg="mod">
          <ac:chgData name="Ninanya, Johan (CIP)" userId="13ca1f2c-8b75-4760-ab1e-72a11d18116d" providerId="ADAL" clId="{B7407AC5-83DE-48C4-A7C0-FC826076E497}" dt="2021-07-12T18:50:33.005" v="1054" actId="6549"/>
          <ac:spMkLst>
            <pc:docMk/>
            <pc:sldMk cId="4072098472" sldId="310"/>
            <ac:spMk id="154" creationId="{1CFE93AB-B4EC-4123-BAF8-D2D5BE5B39BF}"/>
          </ac:spMkLst>
        </pc:spChg>
        <pc:spChg chg="mod">
          <ac:chgData name="Ninanya, Johan (CIP)" userId="13ca1f2c-8b75-4760-ab1e-72a11d18116d" providerId="ADAL" clId="{B7407AC5-83DE-48C4-A7C0-FC826076E497}" dt="2021-07-12T18:50:28.787" v="1053" actId="6549"/>
          <ac:spMkLst>
            <pc:docMk/>
            <pc:sldMk cId="4072098472" sldId="310"/>
            <ac:spMk id="155" creationId="{952B7570-4C4D-4D1C-94B9-9C46C965DB7D}"/>
          </ac:spMkLst>
        </pc:spChg>
        <pc:spChg chg="del mod topLvl">
          <ac:chgData name="Ninanya, Johan (CIP)" userId="13ca1f2c-8b75-4760-ab1e-72a11d18116d" providerId="ADAL" clId="{B7407AC5-83DE-48C4-A7C0-FC826076E497}" dt="2021-07-12T18:50:44.028" v="1056" actId="478"/>
          <ac:spMkLst>
            <pc:docMk/>
            <pc:sldMk cId="4072098472" sldId="310"/>
            <ac:spMk id="158" creationId="{38B4ABDA-C557-4845-AB15-D1BAFED48CBA}"/>
          </ac:spMkLst>
        </pc:spChg>
        <pc:spChg chg="del mod topLvl">
          <ac:chgData name="Ninanya, Johan (CIP)" userId="13ca1f2c-8b75-4760-ab1e-72a11d18116d" providerId="ADAL" clId="{B7407AC5-83DE-48C4-A7C0-FC826076E497}" dt="2021-07-12T18:50:46.007" v="1057" actId="478"/>
          <ac:spMkLst>
            <pc:docMk/>
            <pc:sldMk cId="4072098472" sldId="310"/>
            <ac:spMk id="159" creationId="{F77F206A-0771-4010-88A3-9FD347774DBE}"/>
          </ac:spMkLst>
        </pc:spChg>
        <pc:spChg chg="mod topLvl">
          <ac:chgData name="Ninanya, Johan (CIP)" userId="13ca1f2c-8b75-4760-ab1e-72a11d18116d" providerId="ADAL" clId="{B7407AC5-83DE-48C4-A7C0-FC826076E497}" dt="2021-07-12T19:03:01.589" v="1258" actId="404"/>
          <ac:spMkLst>
            <pc:docMk/>
            <pc:sldMk cId="4072098472" sldId="310"/>
            <ac:spMk id="160" creationId="{38CBB58A-9751-4D7F-85B2-40DAF0579D86}"/>
          </ac:spMkLst>
        </pc:spChg>
        <pc:spChg chg="add mod">
          <ac:chgData name="Ninanya, Johan (CIP)" userId="13ca1f2c-8b75-4760-ab1e-72a11d18116d" providerId="ADAL" clId="{B7407AC5-83DE-48C4-A7C0-FC826076E497}" dt="2021-07-12T19:03:04.734" v="1259" actId="404"/>
          <ac:spMkLst>
            <pc:docMk/>
            <pc:sldMk cId="4072098472" sldId="310"/>
            <ac:spMk id="161" creationId="{6F0120FC-BE3B-497C-A170-60146D102A03}"/>
          </ac:spMkLst>
        </pc:spChg>
        <pc:spChg chg="add del mod">
          <ac:chgData name="Ninanya, Johan (CIP)" userId="13ca1f2c-8b75-4760-ab1e-72a11d18116d" providerId="ADAL" clId="{B7407AC5-83DE-48C4-A7C0-FC826076E497}" dt="2021-07-12T19:12:37.756" v="1319" actId="478"/>
          <ac:spMkLst>
            <pc:docMk/>
            <pc:sldMk cId="4072098472" sldId="310"/>
            <ac:spMk id="162" creationId="{7DE23398-A02F-4FBD-B4AE-81DB1A0CEB00}"/>
          </ac:spMkLst>
        </pc:spChg>
        <pc:spChg chg="add mod">
          <ac:chgData name="Ninanya, Johan (CIP)" userId="13ca1f2c-8b75-4760-ab1e-72a11d18116d" providerId="ADAL" clId="{B7407AC5-83DE-48C4-A7C0-FC826076E497}" dt="2021-07-12T19:25:03.636" v="1536" actId="207"/>
          <ac:spMkLst>
            <pc:docMk/>
            <pc:sldMk cId="4072098472" sldId="310"/>
            <ac:spMk id="167" creationId="{B37F9A3D-3556-4500-B2BA-0EE94B96E3D4}"/>
          </ac:spMkLst>
        </pc:spChg>
        <pc:spChg chg="add mod">
          <ac:chgData name="Ninanya, Johan (CIP)" userId="13ca1f2c-8b75-4760-ab1e-72a11d18116d" providerId="ADAL" clId="{B7407AC5-83DE-48C4-A7C0-FC826076E497}" dt="2021-07-12T19:25:31.648" v="1539" actId="207"/>
          <ac:spMkLst>
            <pc:docMk/>
            <pc:sldMk cId="4072098472" sldId="310"/>
            <ac:spMk id="168" creationId="{8DA4D39A-014A-4FAA-BD5F-42CBA8746BCF}"/>
          </ac:spMkLst>
        </pc:spChg>
        <pc:spChg chg="add mod">
          <ac:chgData name="Ninanya, Johan (CIP)" userId="13ca1f2c-8b75-4760-ab1e-72a11d18116d" providerId="ADAL" clId="{B7407AC5-83DE-48C4-A7C0-FC826076E497}" dt="2021-07-12T19:25:34.206" v="1540" actId="207"/>
          <ac:spMkLst>
            <pc:docMk/>
            <pc:sldMk cId="4072098472" sldId="310"/>
            <ac:spMk id="169" creationId="{0144C46F-4F89-4858-9A11-BD8ED018619E}"/>
          </ac:spMkLst>
        </pc:spChg>
        <pc:spChg chg="add mod">
          <ac:chgData name="Ninanya, Johan (CIP)" userId="13ca1f2c-8b75-4760-ab1e-72a11d18116d" providerId="ADAL" clId="{B7407AC5-83DE-48C4-A7C0-FC826076E497}" dt="2021-07-12T19:25:07.184" v="1537" actId="207"/>
          <ac:spMkLst>
            <pc:docMk/>
            <pc:sldMk cId="4072098472" sldId="310"/>
            <ac:spMk id="170" creationId="{23C6217C-DE29-48B8-9127-72CD36831361}"/>
          </ac:spMkLst>
        </pc:spChg>
        <pc:spChg chg="add mod">
          <ac:chgData name="Ninanya, Johan (CIP)" userId="13ca1f2c-8b75-4760-ab1e-72a11d18116d" providerId="ADAL" clId="{B7407AC5-83DE-48C4-A7C0-FC826076E497}" dt="2021-07-12T19:15:31.119" v="1384" actId="1076"/>
          <ac:spMkLst>
            <pc:docMk/>
            <pc:sldMk cId="4072098472" sldId="310"/>
            <ac:spMk id="171" creationId="{ED3A3323-7A2A-4A96-90A1-B1EC53B81AC9}"/>
          </ac:spMkLst>
        </pc:spChg>
        <pc:spChg chg="add mod">
          <ac:chgData name="Ninanya, Johan (CIP)" userId="13ca1f2c-8b75-4760-ab1e-72a11d18116d" providerId="ADAL" clId="{B7407AC5-83DE-48C4-A7C0-FC826076E497}" dt="2021-07-12T19:06:23.051" v="1266" actId="207"/>
          <ac:spMkLst>
            <pc:docMk/>
            <pc:sldMk cId="4072098472" sldId="310"/>
            <ac:spMk id="172" creationId="{CCD77B9B-98D4-4DB4-B2A5-0115F1848304}"/>
          </ac:spMkLst>
        </pc:spChg>
        <pc:spChg chg="add mod">
          <ac:chgData name="Ninanya, Johan (CIP)" userId="13ca1f2c-8b75-4760-ab1e-72a11d18116d" providerId="ADAL" clId="{B7407AC5-83DE-48C4-A7C0-FC826076E497}" dt="2021-07-12T19:15:03.112" v="1354" actId="1076"/>
          <ac:spMkLst>
            <pc:docMk/>
            <pc:sldMk cId="4072098472" sldId="310"/>
            <ac:spMk id="173" creationId="{D71CB3AD-093C-45A3-8D9D-A23EE678D55A}"/>
          </ac:spMkLst>
        </pc:spChg>
        <pc:spChg chg="add mod">
          <ac:chgData name="Ninanya, Johan (CIP)" userId="13ca1f2c-8b75-4760-ab1e-72a11d18116d" providerId="ADAL" clId="{B7407AC5-83DE-48C4-A7C0-FC826076E497}" dt="2021-07-12T19:19:33.310" v="1467" actId="14100"/>
          <ac:spMkLst>
            <pc:docMk/>
            <pc:sldMk cId="4072098472" sldId="310"/>
            <ac:spMk id="174" creationId="{15EDF64D-C830-4E7E-8C4D-04A6AA7C245C}"/>
          </ac:spMkLst>
        </pc:spChg>
        <pc:spChg chg="add mod">
          <ac:chgData name="Ninanya, Johan (CIP)" userId="13ca1f2c-8b75-4760-ab1e-72a11d18116d" providerId="ADAL" clId="{B7407AC5-83DE-48C4-A7C0-FC826076E497}" dt="2021-07-12T19:25:09.687" v="1538" actId="207"/>
          <ac:spMkLst>
            <pc:docMk/>
            <pc:sldMk cId="4072098472" sldId="310"/>
            <ac:spMk id="185" creationId="{A1356832-1C9B-4C9B-9020-F20519A2D1AA}"/>
          </ac:spMkLst>
        </pc:spChg>
        <pc:spChg chg="add del mod">
          <ac:chgData name="Ninanya, Johan (CIP)" userId="13ca1f2c-8b75-4760-ab1e-72a11d18116d" providerId="ADAL" clId="{B7407AC5-83DE-48C4-A7C0-FC826076E497}" dt="2021-07-12T19:16:45.313" v="1421" actId="478"/>
          <ac:spMkLst>
            <pc:docMk/>
            <pc:sldMk cId="4072098472" sldId="310"/>
            <ac:spMk id="186" creationId="{E3E1E553-F482-4407-8B41-B5AE0F849391}"/>
          </ac:spMkLst>
        </pc:spChg>
        <pc:spChg chg="add mod">
          <ac:chgData name="Ninanya, Johan (CIP)" userId="13ca1f2c-8b75-4760-ab1e-72a11d18116d" providerId="ADAL" clId="{B7407AC5-83DE-48C4-A7C0-FC826076E497}" dt="2021-07-12T19:17:38.086" v="1447" actId="1076"/>
          <ac:spMkLst>
            <pc:docMk/>
            <pc:sldMk cId="4072098472" sldId="310"/>
            <ac:spMk id="187" creationId="{20AAEDE2-3551-4B8F-92DB-F129BC7BA1D1}"/>
          </ac:spMkLst>
        </pc:spChg>
        <pc:spChg chg="add mod">
          <ac:chgData name="Ninanya, Johan (CIP)" userId="13ca1f2c-8b75-4760-ab1e-72a11d18116d" providerId="ADAL" clId="{B7407AC5-83DE-48C4-A7C0-FC826076E497}" dt="2021-07-12T19:17:31.449" v="1446" actId="207"/>
          <ac:spMkLst>
            <pc:docMk/>
            <pc:sldMk cId="4072098472" sldId="310"/>
            <ac:spMk id="188" creationId="{2B64F5ED-F5ED-40C1-9163-C0EE6349555C}"/>
          </ac:spMkLst>
        </pc:spChg>
        <pc:spChg chg="add del mod">
          <ac:chgData name="Ninanya, Johan (CIP)" userId="13ca1f2c-8b75-4760-ab1e-72a11d18116d" providerId="ADAL" clId="{B7407AC5-83DE-48C4-A7C0-FC826076E497}" dt="2021-07-12T19:22:49.222" v="1518" actId="478"/>
          <ac:spMkLst>
            <pc:docMk/>
            <pc:sldMk cId="4072098472" sldId="310"/>
            <ac:spMk id="193" creationId="{C3C0F471-DF64-4FFF-9D92-92E354075841}"/>
          </ac:spMkLst>
        </pc:spChg>
        <pc:spChg chg="add mod">
          <ac:chgData name="Ninanya, Johan (CIP)" userId="13ca1f2c-8b75-4760-ab1e-72a11d18116d" providerId="ADAL" clId="{B7407AC5-83DE-48C4-A7C0-FC826076E497}" dt="2021-07-12T20:34:49.299" v="1598" actId="1076"/>
          <ac:spMkLst>
            <pc:docMk/>
            <pc:sldMk cId="4072098472" sldId="310"/>
            <ac:spMk id="194" creationId="{2E74CF0A-9AFC-4FDC-AAFD-9CD017E234AC}"/>
          </ac:spMkLst>
        </pc:spChg>
        <pc:grpChg chg="del">
          <ac:chgData name="Ninanya, Johan (CIP)" userId="13ca1f2c-8b75-4760-ab1e-72a11d18116d" providerId="ADAL" clId="{B7407AC5-83DE-48C4-A7C0-FC826076E497}" dt="2021-07-12T05:41:37.052" v="58" actId="478"/>
          <ac:grpSpMkLst>
            <pc:docMk/>
            <pc:sldMk cId="4072098472" sldId="310"/>
            <ac:grpSpMk id="7" creationId="{F812340C-9778-42DA-BAF0-D1592A4DC597}"/>
          </ac:grpSpMkLst>
        </pc:grpChg>
        <pc:grpChg chg="add mod">
          <ac:chgData name="Ninanya, Johan (CIP)" userId="13ca1f2c-8b75-4760-ab1e-72a11d18116d" providerId="ADAL" clId="{B7407AC5-83DE-48C4-A7C0-FC826076E497}" dt="2021-07-12T16:34:06.409" v="341" actId="164"/>
          <ac:grpSpMkLst>
            <pc:docMk/>
            <pc:sldMk cId="4072098472" sldId="310"/>
            <ac:grpSpMk id="86" creationId="{878CBC96-F924-48CB-AF02-4641046AD70B}"/>
          </ac:grpSpMkLst>
        </pc:grpChg>
        <pc:grpChg chg="add mod">
          <ac:chgData name="Ninanya, Johan (CIP)" userId="13ca1f2c-8b75-4760-ab1e-72a11d18116d" providerId="ADAL" clId="{B7407AC5-83DE-48C4-A7C0-FC826076E497}" dt="2021-07-12T16:34:19.448" v="344" actId="164"/>
          <ac:grpSpMkLst>
            <pc:docMk/>
            <pc:sldMk cId="4072098472" sldId="310"/>
            <ac:grpSpMk id="98" creationId="{BBCE0877-B5E0-4843-9DE7-F9811483CA66}"/>
          </ac:grpSpMkLst>
        </pc:grpChg>
        <pc:grpChg chg="add mod">
          <ac:chgData name="Ninanya, Johan (CIP)" userId="13ca1f2c-8b75-4760-ab1e-72a11d18116d" providerId="ADAL" clId="{B7407AC5-83DE-48C4-A7C0-FC826076E497}" dt="2021-07-12T19:01:28" v="1230" actId="14100"/>
          <ac:grpSpMkLst>
            <pc:docMk/>
            <pc:sldMk cId="4072098472" sldId="310"/>
            <ac:grpSpMk id="100" creationId="{06BE31A2-DA67-4A89-A56E-279CB42897C7}"/>
          </ac:grpSpMkLst>
        </pc:grpChg>
        <pc:grpChg chg="add del mod">
          <ac:chgData name="Ninanya, Johan (CIP)" userId="13ca1f2c-8b75-4760-ab1e-72a11d18116d" providerId="ADAL" clId="{B7407AC5-83DE-48C4-A7C0-FC826076E497}" dt="2021-07-12T18:45:13.268" v="1038" actId="21"/>
          <ac:grpSpMkLst>
            <pc:docMk/>
            <pc:sldMk cId="4072098472" sldId="310"/>
            <ac:grpSpMk id="102" creationId="{259EF1C5-5838-46FC-AAB0-85EDC3CB6708}"/>
          </ac:grpSpMkLst>
        </pc:grpChg>
        <pc:grpChg chg="del">
          <ac:chgData name="Ninanya, Johan (CIP)" userId="13ca1f2c-8b75-4760-ab1e-72a11d18116d" providerId="ADAL" clId="{B7407AC5-83DE-48C4-A7C0-FC826076E497}" dt="2021-07-12T05:41:45.366" v="61" actId="478"/>
          <ac:grpSpMkLst>
            <pc:docMk/>
            <pc:sldMk cId="4072098472" sldId="310"/>
            <ac:grpSpMk id="111" creationId="{85380F4D-F73A-4C03-8ECB-D4767AC77F98}"/>
          </ac:grpSpMkLst>
        </pc:grpChg>
        <pc:grpChg chg="del">
          <ac:chgData name="Ninanya, Johan (CIP)" userId="13ca1f2c-8b75-4760-ab1e-72a11d18116d" providerId="ADAL" clId="{B7407AC5-83DE-48C4-A7C0-FC826076E497}" dt="2021-07-12T05:41:42.423" v="60" actId="478"/>
          <ac:grpSpMkLst>
            <pc:docMk/>
            <pc:sldMk cId="4072098472" sldId="310"/>
            <ac:grpSpMk id="114" creationId="{7465B398-A413-4436-BC2B-5AEAC46AE667}"/>
          </ac:grpSpMkLst>
        </pc:grpChg>
        <pc:grpChg chg="add mod">
          <ac:chgData name="Ninanya, Johan (CIP)" userId="13ca1f2c-8b75-4760-ab1e-72a11d18116d" providerId="ADAL" clId="{B7407AC5-83DE-48C4-A7C0-FC826076E497}" dt="2021-07-12T17:04:27.119" v="578" actId="164"/>
          <ac:grpSpMkLst>
            <pc:docMk/>
            <pc:sldMk cId="4072098472" sldId="310"/>
            <ac:grpSpMk id="121" creationId="{CDBA14B9-AD2E-4DC2-857B-A83400B67277}"/>
          </ac:grpSpMkLst>
        </pc:grpChg>
        <pc:grpChg chg="mod">
          <ac:chgData name="Ninanya, Johan (CIP)" userId="13ca1f2c-8b75-4760-ab1e-72a11d18116d" providerId="ADAL" clId="{B7407AC5-83DE-48C4-A7C0-FC826076E497}" dt="2021-07-12T16:58:02.296" v="499"/>
          <ac:grpSpMkLst>
            <pc:docMk/>
            <pc:sldMk cId="4072098472" sldId="310"/>
            <ac:grpSpMk id="122" creationId="{434A818C-3F92-4158-B3AA-9CE54F43F52F}"/>
          </ac:grpSpMkLst>
        </pc:grpChg>
        <pc:grpChg chg="mod">
          <ac:chgData name="Ninanya, Johan (CIP)" userId="13ca1f2c-8b75-4760-ab1e-72a11d18116d" providerId="ADAL" clId="{B7407AC5-83DE-48C4-A7C0-FC826076E497}" dt="2021-07-12T16:58:02.296" v="499"/>
          <ac:grpSpMkLst>
            <pc:docMk/>
            <pc:sldMk cId="4072098472" sldId="310"/>
            <ac:grpSpMk id="125" creationId="{79BE4B94-3A87-4410-826A-02232B4BFF30}"/>
          </ac:grpSpMkLst>
        </pc:grpChg>
        <pc:grpChg chg="add mod">
          <ac:chgData name="Ninanya, Johan (CIP)" userId="13ca1f2c-8b75-4760-ab1e-72a11d18116d" providerId="ADAL" clId="{B7407AC5-83DE-48C4-A7C0-FC826076E497}" dt="2021-07-12T18:37:19.353" v="879" actId="1076"/>
          <ac:grpSpMkLst>
            <pc:docMk/>
            <pc:sldMk cId="4072098472" sldId="310"/>
            <ac:grpSpMk id="146" creationId="{A7BCBDC7-D97E-4F70-B3D2-C0500BE68C00}"/>
          </ac:grpSpMkLst>
        </pc:grpChg>
        <pc:grpChg chg="add mod">
          <ac:chgData name="Ninanya, Johan (CIP)" userId="13ca1f2c-8b75-4760-ab1e-72a11d18116d" providerId="ADAL" clId="{B7407AC5-83DE-48C4-A7C0-FC826076E497}" dt="2021-07-12T18:38:30.584" v="889" actId="164"/>
          <ac:grpSpMkLst>
            <pc:docMk/>
            <pc:sldMk cId="4072098472" sldId="310"/>
            <ac:grpSpMk id="147" creationId="{EA85825B-91BB-49A1-90FC-AF5746E34F22}"/>
          </ac:grpSpMkLst>
        </pc:grpChg>
        <pc:grpChg chg="add mod">
          <ac:chgData name="Ninanya, Johan (CIP)" userId="13ca1f2c-8b75-4760-ab1e-72a11d18116d" providerId="ADAL" clId="{B7407AC5-83DE-48C4-A7C0-FC826076E497}" dt="2021-07-12T18:38:45.449" v="890" actId="1076"/>
          <ac:grpSpMkLst>
            <pc:docMk/>
            <pc:sldMk cId="4072098472" sldId="310"/>
            <ac:grpSpMk id="148" creationId="{E1D9FDE5-3630-4955-94E1-0E5DD58A0062}"/>
          </ac:grpSpMkLst>
        </pc:grpChg>
        <pc:grpChg chg="add del mod">
          <ac:chgData name="Ninanya, Johan (CIP)" userId="13ca1f2c-8b75-4760-ab1e-72a11d18116d" providerId="ADAL" clId="{B7407AC5-83DE-48C4-A7C0-FC826076E497}" dt="2021-07-12T18:50:41.454" v="1055" actId="478"/>
          <ac:grpSpMkLst>
            <pc:docMk/>
            <pc:sldMk cId="4072098472" sldId="310"/>
            <ac:grpSpMk id="153" creationId="{C77923C1-EBCB-44C6-96C4-461372A3DC3E}"/>
          </ac:grpSpMkLst>
        </pc:grpChg>
        <pc:grpChg chg="add del mod">
          <ac:chgData name="Ninanya, Johan (CIP)" userId="13ca1f2c-8b75-4760-ab1e-72a11d18116d" providerId="ADAL" clId="{B7407AC5-83DE-48C4-A7C0-FC826076E497}" dt="2021-07-12T18:50:44.028" v="1056" actId="478"/>
          <ac:grpSpMkLst>
            <pc:docMk/>
            <pc:sldMk cId="4072098472" sldId="310"/>
            <ac:grpSpMk id="156" creationId="{A013C3D4-2A46-4B69-AFC1-5926B10B1740}"/>
          </ac:grpSpMkLst>
        </pc:grpChg>
        <pc:grpChg chg="del mod topLvl">
          <ac:chgData name="Ninanya, Johan (CIP)" userId="13ca1f2c-8b75-4760-ab1e-72a11d18116d" providerId="ADAL" clId="{B7407AC5-83DE-48C4-A7C0-FC826076E497}" dt="2021-07-12T18:50:46.007" v="1057" actId="478"/>
          <ac:grpSpMkLst>
            <pc:docMk/>
            <pc:sldMk cId="4072098472" sldId="310"/>
            <ac:grpSpMk id="157" creationId="{AC4ED2A8-DFE2-4280-B385-58B2E8CC609B}"/>
          </ac:grpSpMkLst>
        </pc:grpChg>
        <pc:picChg chg="add del mod">
          <ac:chgData name="Ninanya, Johan (CIP)" userId="13ca1f2c-8b75-4760-ab1e-72a11d18116d" providerId="ADAL" clId="{B7407AC5-83DE-48C4-A7C0-FC826076E497}" dt="2021-07-12T05:59:55.935" v="320" actId="478"/>
          <ac:picMkLst>
            <pc:docMk/>
            <pc:sldMk cId="4072098472" sldId="310"/>
            <ac:picMk id="2" creationId="{CD9DE360-8D6E-4676-B5A4-D6D0329E29A2}"/>
          </ac:picMkLst>
        </pc:picChg>
        <pc:picChg chg="add del">
          <ac:chgData name="Ninanya, Johan (CIP)" userId="13ca1f2c-8b75-4760-ab1e-72a11d18116d" providerId="ADAL" clId="{B7407AC5-83DE-48C4-A7C0-FC826076E497}" dt="2021-07-12T18:24:50.668" v="585" actId="21"/>
          <ac:picMkLst>
            <pc:docMk/>
            <pc:sldMk cId="4072098472" sldId="310"/>
            <ac:picMk id="137" creationId="{5DEF6F96-66E1-4C10-B967-FC10015CE7C8}"/>
          </ac:picMkLst>
        </pc:picChg>
        <pc:picChg chg="add del mod">
          <ac:chgData name="Ninanya, Johan (CIP)" userId="13ca1f2c-8b75-4760-ab1e-72a11d18116d" providerId="ADAL" clId="{B7407AC5-83DE-48C4-A7C0-FC826076E497}" dt="2021-07-12T18:43:01.252" v="1011" actId="478"/>
          <ac:picMkLst>
            <pc:docMk/>
            <pc:sldMk cId="4072098472" sldId="310"/>
            <ac:picMk id="138" creationId="{946A0968-98F6-430F-AC44-8F34C2621C6A}"/>
          </ac:picMkLst>
        </pc:picChg>
        <pc:cxnChg chg="add mod">
          <ac:chgData name="Ninanya, Johan (CIP)" userId="13ca1f2c-8b75-4760-ab1e-72a11d18116d" providerId="ADAL" clId="{B7407AC5-83DE-48C4-A7C0-FC826076E497}" dt="2021-07-12T05:52:04.738" v="129" actId="164"/>
          <ac:cxnSpMkLst>
            <pc:docMk/>
            <pc:sldMk cId="4072098472" sldId="310"/>
            <ac:cxnSpMk id="4" creationId="{3E30E21C-951E-4BE7-AF0B-19117C5D89CC}"/>
          </ac:cxnSpMkLst>
        </pc:cxnChg>
        <pc:cxnChg chg="add mod">
          <ac:chgData name="Ninanya, Johan (CIP)" userId="13ca1f2c-8b75-4760-ab1e-72a11d18116d" providerId="ADAL" clId="{B7407AC5-83DE-48C4-A7C0-FC826076E497}" dt="2021-07-12T05:52:04.738" v="129" actId="164"/>
          <ac:cxnSpMkLst>
            <pc:docMk/>
            <pc:sldMk cId="4072098472" sldId="310"/>
            <ac:cxnSpMk id="83" creationId="{8D0ED529-A600-4526-9C89-2118503A3E80}"/>
          </ac:cxnSpMkLst>
        </pc:cxnChg>
        <pc:cxnChg chg="add mod">
          <ac:chgData name="Ninanya, Johan (CIP)" userId="13ca1f2c-8b75-4760-ab1e-72a11d18116d" providerId="ADAL" clId="{B7407AC5-83DE-48C4-A7C0-FC826076E497}" dt="2021-07-12T05:52:04.738" v="129" actId="164"/>
          <ac:cxnSpMkLst>
            <pc:docMk/>
            <pc:sldMk cId="4072098472" sldId="310"/>
            <ac:cxnSpMk id="96" creationId="{4CC86B88-A87C-4948-ACDF-B86834D90459}"/>
          </ac:cxnSpMkLst>
        </pc:cxnChg>
        <pc:cxnChg chg="add mod">
          <ac:chgData name="Ninanya, Johan (CIP)" userId="13ca1f2c-8b75-4760-ab1e-72a11d18116d" providerId="ADAL" clId="{B7407AC5-83DE-48C4-A7C0-FC826076E497}" dt="2021-07-12T05:52:04.738" v="129" actId="164"/>
          <ac:cxnSpMkLst>
            <pc:docMk/>
            <pc:sldMk cId="4072098472" sldId="310"/>
            <ac:cxnSpMk id="106" creationId="{9907DE5A-3C20-4B01-87DE-1FAECD7079F9}"/>
          </ac:cxnSpMkLst>
        </pc:cxnChg>
        <pc:cxnChg chg="mod">
          <ac:chgData name="Ninanya, Johan (CIP)" userId="13ca1f2c-8b75-4760-ab1e-72a11d18116d" providerId="ADAL" clId="{B7407AC5-83DE-48C4-A7C0-FC826076E497}" dt="2021-07-12T16:58:02.296" v="499"/>
          <ac:cxnSpMkLst>
            <pc:docMk/>
            <pc:sldMk cId="4072098472" sldId="310"/>
            <ac:cxnSpMk id="130" creationId="{6AD381D2-948C-4491-BF79-EBE03F5BCA57}"/>
          </ac:cxnSpMkLst>
        </pc:cxnChg>
        <pc:cxnChg chg="mod">
          <ac:chgData name="Ninanya, Johan (CIP)" userId="13ca1f2c-8b75-4760-ab1e-72a11d18116d" providerId="ADAL" clId="{B7407AC5-83DE-48C4-A7C0-FC826076E497}" dt="2021-07-12T16:58:02.296" v="499"/>
          <ac:cxnSpMkLst>
            <pc:docMk/>
            <pc:sldMk cId="4072098472" sldId="310"/>
            <ac:cxnSpMk id="131" creationId="{AC5A65F0-A958-442B-A04C-995CC20A0B77}"/>
          </ac:cxnSpMkLst>
        </pc:cxnChg>
        <pc:cxnChg chg="del mod">
          <ac:chgData name="Ninanya, Johan (CIP)" userId="13ca1f2c-8b75-4760-ab1e-72a11d18116d" providerId="ADAL" clId="{B7407AC5-83DE-48C4-A7C0-FC826076E497}" dt="2021-07-12T16:59:30.606" v="523" actId="478"/>
          <ac:cxnSpMkLst>
            <pc:docMk/>
            <pc:sldMk cId="4072098472" sldId="310"/>
            <ac:cxnSpMk id="132" creationId="{F918B9B3-6515-40E3-9174-85C7AF077AA7}"/>
          </ac:cxnSpMkLst>
        </pc:cxnChg>
        <pc:cxnChg chg="del mod">
          <ac:chgData name="Ninanya, Johan (CIP)" userId="13ca1f2c-8b75-4760-ab1e-72a11d18116d" providerId="ADAL" clId="{B7407AC5-83DE-48C4-A7C0-FC826076E497}" dt="2021-07-12T16:59:29.006" v="522" actId="478"/>
          <ac:cxnSpMkLst>
            <pc:docMk/>
            <pc:sldMk cId="4072098472" sldId="310"/>
            <ac:cxnSpMk id="133" creationId="{19B6A694-5838-4EEC-9552-AD469AA01769}"/>
          </ac:cxnSpMkLst>
        </pc:cxnChg>
        <pc:cxnChg chg="add mod">
          <ac:chgData name="Ninanya, Johan (CIP)" userId="13ca1f2c-8b75-4760-ab1e-72a11d18116d" providerId="ADAL" clId="{B7407AC5-83DE-48C4-A7C0-FC826076E497}" dt="2021-07-12T19:19:33.310" v="1467" actId="14100"/>
          <ac:cxnSpMkLst>
            <pc:docMk/>
            <pc:sldMk cId="4072098472" sldId="310"/>
            <ac:cxnSpMk id="163" creationId="{098415C6-B466-4596-AAAC-DD56A13A8EAA}"/>
          </ac:cxnSpMkLst>
        </pc:cxnChg>
        <pc:cxnChg chg="add mod">
          <ac:chgData name="Ninanya, Johan (CIP)" userId="13ca1f2c-8b75-4760-ab1e-72a11d18116d" providerId="ADAL" clId="{B7407AC5-83DE-48C4-A7C0-FC826076E497}" dt="2021-07-12T19:19:33.310" v="1467" actId="14100"/>
          <ac:cxnSpMkLst>
            <pc:docMk/>
            <pc:sldMk cId="4072098472" sldId="310"/>
            <ac:cxnSpMk id="165" creationId="{2DEC2A39-757A-43A1-9909-054D1C464171}"/>
          </ac:cxnSpMkLst>
        </pc:cxnChg>
      </pc:sldChg>
      <pc:sldChg chg="del">
        <pc:chgData name="Ninanya, Johan (CIP)" userId="13ca1f2c-8b75-4760-ab1e-72a11d18116d" providerId="ADAL" clId="{B7407AC5-83DE-48C4-A7C0-FC826076E497}" dt="2021-07-12T18:53:01.485" v="1093" actId="47"/>
        <pc:sldMkLst>
          <pc:docMk/>
          <pc:sldMk cId="3496735679" sldId="311"/>
        </pc:sldMkLst>
      </pc:sldChg>
      <pc:sldChg chg="del">
        <pc:chgData name="Ninanya, Johan (CIP)" userId="13ca1f2c-8b75-4760-ab1e-72a11d18116d" providerId="ADAL" clId="{B7407AC5-83DE-48C4-A7C0-FC826076E497}" dt="2021-07-12T05:20:59.978" v="4" actId="47"/>
        <pc:sldMkLst>
          <pc:docMk/>
          <pc:sldMk cId="3754533436" sldId="312"/>
        </pc:sldMkLst>
      </pc:sldChg>
      <pc:sldChg chg="del">
        <pc:chgData name="Ninanya, Johan (CIP)" userId="13ca1f2c-8b75-4760-ab1e-72a11d18116d" providerId="ADAL" clId="{B7407AC5-83DE-48C4-A7C0-FC826076E497}" dt="2021-07-12T05:21:04.529" v="5" actId="47"/>
        <pc:sldMkLst>
          <pc:docMk/>
          <pc:sldMk cId="30746617" sldId="315"/>
        </pc:sldMkLst>
      </pc:sldChg>
      <pc:sldChg chg="del">
        <pc:chgData name="Ninanya, Johan (CIP)" userId="13ca1f2c-8b75-4760-ab1e-72a11d18116d" providerId="ADAL" clId="{B7407AC5-83DE-48C4-A7C0-FC826076E497}" dt="2021-07-12T05:20:58.510" v="3" actId="47"/>
        <pc:sldMkLst>
          <pc:docMk/>
          <pc:sldMk cId="3638675512" sldId="316"/>
        </pc:sldMkLst>
      </pc:sldChg>
      <pc:sldChg chg="modSp del mod">
        <pc:chgData name="Ninanya, Johan (CIP)" userId="13ca1f2c-8b75-4760-ab1e-72a11d18116d" providerId="ADAL" clId="{B7407AC5-83DE-48C4-A7C0-FC826076E497}" dt="2021-07-12T15:05:02.073" v="322" actId="47"/>
        <pc:sldMkLst>
          <pc:docMk/>
          <pc:sldMk cId="1350751854" sldId="386"/>
        </pc:sldMkLst>
        <pc:spChg chg="mod">
          <ac:chgData name="Ninanya, Johan (CIP)" userId="13ca1f2c-8b75-4760-ab1e-72a11d18116d" providerId="ADAL" clId="{B7407AC5-83DE-48C4-A7C0-FC826076E497}" dt="2021-07-12T05:22:14.590" v="7" actId="20577"/>
          <ac:spMkLst>
            <pc:docMk/>
            <pc:sldMk cId="1350751854" sldId="386"/>
            <ac:spMk id="12" creationId="{AA6445D6-A9AF-48AA-8A34-7B6E4387A465}"/>
          </ac:spMkLst>
        </pc:spChg>
      </pc:sldChg>
      <pc:sldChg chg="addSp delSp modSp add mod">
        <pc:chgData name="Ninanya, Johan (CIP)" userId="13ca1f2c-8b75-4760-ab1e-72a11d18116d" providerId="ADAL" clId="{B7407AC5-83DE-48C4-A7C0-FC826076E497}" dt="2021-07-12T21:56:08.812" v="2336" actId="6549"/>
        <pc:sldMkLst>
          <pc:docMk/>
          <pc:sldMk cId="2073875876" sldId="387"/>
        </pc:sldMkLst>
        <pc:spChg chg="add mod">
          <ac:chgData name="Ninanya, Johan (CIP)" userId="13ca1f2c-8b75-4760-ab1e-72a11d18116d" providerId="ADAL" clId="{B7407AC5-83DE-48C4-A7C0-FC826076E497}" dt="2021-07-12T16:42:42.950" v="498" actId="1076"/>
          <ac:spMkLst>
            <pc:docMk/>
            <pc:sldMk cId="2073875876" sldId="387"/>
            <ac:spMk id="5" creationId="{C3BEA5EE-8D07-472A-9673-C300DF3C6BF6}"/>
          </ac:spMkLst>
        </pc:spChg>
        <pc:spChg chg="mod">
          <ac:chgData name="Ninanya, Johan (CIP)" userId="13ca1f2c-8b75-4760-ab1e-72a11d18116d" providerId="ADAL" clId="{B7407AC5-83DE-48C4-A7C0-FC826076E497}" dt="2021-07-12T21:35:54.864" v="1745" actId="1076"/>
          <ac:spMkLst>
            <pc:docMk/>
            <pc:sldMk cId="2073875876" sldId="387"/>
            <ac:spMk id="6" creationId="{43BD55E5-7676-4149-82F4-76E0C52CC15D}"/>
          </ac:spMkLst>
        </pc:spChg>
        <pc:spChg chg="add del mod">
          <ac:chgData name="Ninanya, Johan (CIP)" userId="13ca1f2c-8b75-4760-ab1e-72a11d18116d" providerId="ADAL" clId="{B7407AC5-83DE-48C4-A7C0-FC826076E497}" dt="2021-07-12T21:38:01.414" v="1754" actId="478"/>
          <ac:spMkLst>
            <pc:docMk/>
            <pc:sldMk cId="2073875876" sldId="387"/>
            <ac:spMk id="13" creationId="{477D6A7F-D63A-42BB-B054-318D202A4C2D}"/>
          </ac:spMkLst>
        </pc:spChg>
        <pc:spChg chg="add mod">
          <ac:chgData name="Ninanya, Johan (CIP)" userId="13ca1f2c-8b75-4760-ab1e-72a11d18116d" providerId="ADAL" clId="{B7407AC5-83DE-48C4-A7C0-FC826076E497}" dt="2021-07-12T16:40:08.646" v="469" actId="14100"/>
          <ac:spMkLst>
            <pc:docMk/>
            <pc:sldMk cId="2073875876" sldId="387"/>
            <ac:spMk id="17" creationId="{87B578DA-C465-484E-84C4-FC6EBD20442B}"/>
          </ac:spMkLst>
        </pc:spChg>
        <pc:spChg chg="add mod ord">
          <ac:chgData name="Ninanya, Johan (CIP)" userId="13ca1f2c-8b75-4760-ab1e-72a11d18116d" providerId="ADAL" clId="{B7407AC5-83DE-48C4-A7C0-FC826076E497}" dt="2021-07-12T16:41:52.927" v="489" actId="14100"/>
          <ac:spMkLst>
            <pc:docMk/>
            <pc:sldMk cId="2073875876" sldId="387"/>
            <ac:spMk id="18" creationId="{9AFF6081-AB71-4830-B81A-E47EBBA0483A}"/>
          </ac:spMkLst>
        </pc:spChg>
        <pc:spChg chg="mod">
          <ac:chgData name="Ninanya, Johan (CIP)" userId="13ca1f2c-8b75-4760-ab1e-72a11d18116d" providerId="ADAL" clId="{B7407AC5-83DE-48C4-A7C0-FC826076E497}" dt="2021-07-12T18:45:15.182" v="1039"/>
          <ac:spMkLst>
            <pc:docMk/>
            <pc:sldMk cId="2073875876" sldId="387"/>
            <ac:spMk id="22" creationId="{4CE5D157-93B6-4FC6-8217-03CA343EE8F4}"/>
          </ac:spMkLst>
        </pc:spChg>
        <pc:spChg chg="mod">
          <ac:chgData name="Ninanya, Johan (CIP)" userId="13ca1f2c-8b75-4760-ab1e-72a11d18116d" providerId="ADAL" clId="{B7407AC5-83DE-48C4-A7C0-FC826076E497}" dt="2021-07-12T18:45:15.182" v="1039"/>
          <ac:spMkLst>
            <pc:docMk/>
            <pc:sldMk cId="2073875876" sldId="387"/>
            <ac:spMk id="23" creationId="{2CC3CE38-C428-4947-91A9-D02AEDD5A314}"/>
          </ac:spMkLst>
        </pc:spChg>
        <pc:spChg chg="mod">
          <ac:chgData name="Ninanya, Johan (CIP)" userId="13ca1f2c-8b75-4760-ab1e-72a11d18116d" providerId="ADAL" clId="{B7407AC5-83DE-48C4-A7C0-FC826076E497}" dt="2021-07-12T18:45:15.182" v="1039"/>
          <ac:spMkLst>
            <pc:docMk/>
            <pc:sldMk cId="2073875876" sldId="387"/>
            <ac:spMk id="24" creationId="{20B94AE3-A8F0-46F7-B401-D332EC0E997D}"/>
          </ac:spMkLst>
        </pc:spChg>
        <pc:spChg chg="mod">
          <ac:chgData name="Ninanya, Johan (CIP)" userId="13ca1f2c-8b75-4760-ab1e-72a11d18116d" providerId="ADAL" clId="{B7407AC5-83DE-48C4-A7C0-FC826076E497}" dt="2021-07-12T18:45:15.182" v="1039"/>
          <ac:spMkLst>
            <pc:docMk/>
            <pc:sldMk cId="2073875876" sldId="387"/>
            <ac:spMk id="25" creationId="{26D9BFA9-1FDA-4B09-B2C2-8EE4494954E4}"/>
          </ac:spMkLst>
        </pc:spChg>
        <pc:spChg chg="mod">
          <ac:chgData name="Ninanya, Johan (CIP)" userId="13ca1f2c-8b75-4760-ab1e-72a11d18116d" providerId="ADAL" clId="{B7407AC5-83DE-48C4-A7C0-FC826076E497}" dt="2021-07-12T19:20:25.578" v="1470" actId="403"/>
          <ac:spMkLst>
            <pc:docMk/>
            <pc:sldMk cId="2073875876" sldId="387"/>
            <ac:spMk id="27" creationId="{E7A0CCBA-5854-43E2-976E-B0BAFACEF827}"/>
          </ac:spMkLst>
        </pc:spChg>
        <pc:spChg chg="mod">
          <ac:chgData name="Ninanya, Johan (CIP)" userId="13ca1f2c-8b75-4760-ab1e-72a11d18116d" providerId="ADAL" clId="{B7407AC5-83DE-48C4-A7C0-FC826076E497}" dt="2021-07-12T19:20:30.082" v="1473" actId="403"/>
          <ac:spMkLst>
            <pc:docMk/>
            <pc:sldMk cId="2073875876" sldId="387"/>
            <ac:spMk id="28" creationId="{7ECE5B32-DFB7-45ED-AF49-AAE80887D0EB}"/>
          </ac:spMkLst>
        </pc:spChg>
        <pc:spChg chg="mod">
          <ac:chgData name="Ninanya, Johan (CIP)" userId="13ca1f2c-8b75-4760-ab1e-72a11d18116d" providerId="ADAL" clId="{B7407AC5-83DE-48C4-A7C0-FC826076E497}" dt="2021-07-12T18:45:15.182" v="1039"/>
          <ac:spMkLst>
            <pc:docMk/>
            <pc:sldMk cId="2073875876" sldId="387"/>
            <ac:spMk id="30" creationId="{CA0399D6-9397-4F9C-A077-6633C52B518A}"/>
          </ac:spMkLst>
        </pc:spChg>
        <pc:spChg chg="mod">
          <ac:chgData name="Ninanya, Johan (CIP)" userId="13ca1f2c-8b75-4760-ab1e-72a11d18116d" providerId="ADAL" clId="{B7407AC5-83DE-48C4-A7C0-FC826076E497}" dt="2021-07-12T18:45:15.182" v="1039"/>
          <ac:spMkLst>
            <pc:docMk/>
            <pc:sldMk cId="2073875876" sldId="387"/>
            <ac:spMk id="31" creationId="{FF356C8A-799C-4775-BD3D-28102CCCFA32}"/>
          </ac:spMkLst>
        </pc:spChg>
        <pc:spChg chg="mod">
          <ac:chgData name="Ninanya, Johan (CIP)" userId="13ca1f2c-8b75-4760-ab1e-72a11d18116d" providerId="ADAL" clId="{B7407AC5-83DE-48C4-A7C0-FC826076E497}" dt="2021-07-12T18:45:15.182" v="1039"/>
          <ac:spMkLst>
            <pc:docMk/>
            <pc:sldMk cId="2073875876" sldId="387"/>
            <ac:spMk id="32" creationId="{D5171DFC-125C-44A4-82DD-118E91708E7E}"/>
          </ac:spMkLst>
        </pc:spChg>
        <pc:spChg chg="mod">
          <ac:chgData name="Ninanya, Johan (CIP)" userId="13ca1f2c-8b75-4760-ab1e-72a11d18116d" providerId="ADAL" clId="{B7407AC5-83DE-48C4-A7C0-FC826076E497}" dt="2021-07-12T18:45:15.182" v="1039"/>
          <ac:spMkLst>
            <pc:docMk/>
            <pc:sldMk cId="2073875876" sldId="387"/>
            <ac:spMk id="33" creationId="{7EE8E323-6B71-4B09-8B84-B1E0E01D859A}"/>
          </ac:spMkLst>
        </pc:spChg>
        <pc:spChg chg="add mod">
          <ac:chgData name="Ninanya, Johan (CIP)" userId="13ca1f2c-8b75-4760-ab1e-72a11d18116d" providerId="ADAL" clId="{B7407AC5-83DE-48C4-A7C0-FC826076E497}" dt="2021-07-12T21:56:08.812" v="2336" actId="6549"/>
          <ac:spMkLst>
            <pc:docMk/>
            <pc:sldMk cId="2073875876" sldId="387"/>
            <ac:spMk id="45" creationId="{385773C5-A0ED-45D4-85FE-9915B332D3C4}"/>
          </ac:spMkLst>
        </pc:spChg>
        <pc:spChg chg="add mod ord">
          <ac:chgData name="Ninanya, Johan (CIP)" userId="13ca1f2c-8b75-4760-ab1e-72a11d18116d" providerId="ADAL" clId="{B7407AC5-83DE-48C4-A7C0-FC826076E497}" dt="2021-07-12T21:49:00.288" v="2120" actId="403"/>
          <ac:spMkLst>
            <pc:docMk/>
            <pc:sldMk cId="2073875876" sldId="387"/>
            <ac:spMk id="46" creationId="{A15A4529-4516-4170-A05E-0B5893F5C216}"/>
          </ac:spMkLst>
        </pc:spChg>
        <pc:spChg chg="del">
          <ac:chgData name="Ninanya, Johan (CIP)" userId="13ca1f2c-8b75-4760-ab1e-72a11d18116d" providerId="ADAL" clId="{B7407AC5-83DE-48C4-A7C0-FC826076E497}" dt="2021-07-12T16:34:27.036" v="345" actId="478"/>
          <ac:spMkLst>
            <pc:docMk/>
            <pc:sldMk cId="2073875876" sldId="387"/>
            <ac:spMk id="94" creationId="{3D2F194A-9426-46C6-A00A-102261AFAA8A}"/>
          </ac:spMkLst>
        </pc:spChg>
        <pc:spChg chg="del mod">
          <ac:chgData name="Ninanya, Johan (CIP)" userId="13ca1f2c-8b75-4760-ab1e-72a11d18116d" providerId="ADAL" clId="{B7407AC5-83DE-48C4-A7C0-FC826076E497}" dt="2021-07-12T16:34:29.788" v="350"/>
          <ac:spMkLst>
            <pc:docMk/>
            <pc:sldMk cId="2073875876" sldId="387"/>
            <ac:spMk id="113" creationId="{1B4F6F2A-8F1C-4E29-BD6A-CD212141627A}"/>
          </ac:spMkLst>
        </pc:spChg>
        <pc:spChg chg="del">
          <ac:chgData name="Ninanya, Johan (CIP)" userId="13ca1f2c-8b75-4760-ab1e-72a11d18116d" providerId="ADAL" clId="{B7407AC5-83DE-48C4-A7C0-FC826076E497}" dt="2021-07-12T16:34:27.813" v="346" actId="478"/>
          <ac:spMkLst>
            <pc:docMk/>
            <pc:sldMk cId="2073875876" sldId="387"/>
            <ac:spMk id="115" creationId="{BB4D9015-8D0B-4338-90E0-4AD7817D8078}"/>
          </ac:spMkLst>
        </pc:spChg>
        <pc:spChg chg="del">
          <ac:chgData name="Ninanya, Johan (CIP)" userId="13ca1f2c-8b75-4760-ab1e-72a11d18116d" providerId="ADAL" clId="{B7407AC5-83DE-48C4-A7C0-FC826076E497}" dt="2021-07-12T16:34:31.532" v="351" actId="478"/>
          <ac:spMkLst>
            <pc:docMk/>
            <pc:sldMk cId="2073875876" sldId="387"/>
            <ac:spMk id="117" creationId="{10548A91-3844-4571-A3F4-3477561F10C0}"/>
          </ac:spMkLst>
        </pc:spChg>
        <pc:spChg chg="del">
          <ac:chgData name="Ninanya, Johan (CIP)" userId="13ca1f2c-8b75-4760-ab1e-72a11d18116d" providerId="ADAL" clId="{B7407AC5-83DE-48C4-A7C0-FC826076E497}" dt="2021-07-12T16:34:33.842" v="353" actId="478"/>
          <ac:spMkLst>
            <pc:docMk/>
            <pc:sldMk cId="2073875876" sldId="387"/>
            <ac:spMk id="118" creationId="{6A210A3E-648D-45A1-A7EC-10854C49CAE7}"/>
          </ac:spMkLst>
        </pc:spChg>
        <pc:spChg chg="del">
          <ac:chgData name="Ninanya, Johan (CIP)" userId="13ca1f2c-8b75-4760-ab1e-72a11d18116d" providerId="ADAL" clId="{B7407AC5-83DE-48C4-A7C0-FC826076E497}" dt="2021-07-12T16:34:32.466" v="352" actId="478"/>
          <ac:spMkLst>
            <pc:docMk/>
            <pc:sldMk cId="2073875876" sldId="387"/>
            <ac:spMk id="119" creationId="{8DF6789D-E014-46D4-B350-6A74F9EE4CF1}"/>
          </ac:spMkLst>
        </pc:spChg>
        <pc:spChg chg="del">
          <ac:chgData name="Ninanya, Johan (CIP)" userId="13ca1f2c-8b75-4760-ab1e-72a11d18116d" providerId="ADAL" clId="{B7407AC5-83DE-48C4-A7C0-FC826076E497}" dt="2021-07-12T16:34:35.481" v="354" actId="478"/>
          <ac:spMkLst>
            <pc:docMk/>
            <pc:sldMk cId="2073875876" sldId="387"/>
            <ac:spMk id="120" creationId="{6CD2FB3A-32A3-42E2-A985-9213F2A91BDF}"/>
          </ac:spMkLst>
        </pc:spChg>
        <pc:grpChg chg="add del mod">
          <ac:chgData name="Ninanya, Johan (CIP)" userId="13ca1f2c-8b75-4760-ab1e-72a11d18116d" providerId="ADAL" clId="{B7407AC5-83DE-48C4-A7C0-FC826076E497}" dt="2021-07-12T20:25:22.763" v="1565" actId="478"/>
          <ac:grpSpMkLst>
            <pc:docMk/>
            <pc:sldMk cId="2073875876" sldId="387"/>
            <ac:grpSpMk id="20" creationId="{D7D49FA7-CC94-4284-8E2F-9E12597F1520}"/>
          </ac:grpSpMkLst>
        </pc:grpChg>
        <pc:grpChg chg="mod">
          <ac:chgData name="Ninanya, Johan (CIP)" userId="13ca1f2c-8b75-4760-ab1e-72a11d18116d" providerId="ADAL" clId="{B7407AC5-83DE-48C4-A7C0-FC826076E497}" dt="2021-07-12T18:45:15.182" v="1039"/>
          <ac:grpSpMkLst>
            <pc:docMk/>
            <pc:sldMk cId="2073875876" sldId="387"/>
            <ac:grpSpMk id="21" creationId="{D43C760F-0250-43EA-B771-14201A47EBF2}"/>
          </ac:grpSpMkLst>
        </pc:grpChg>
        <pc:grpChg chg="mod">
          <ac:chgData name="Ninanya, Johan (CIP)" userId="13ca1f2c-8b75-4760-ab1e-72a11d18116d" providerId="ADAL" clId="{B7407AC5-83DE-48C4-A7C0-FC826076E497}" dt="2021-07-12T18:45:15.182" v="1039"/>
          <ac:grpSpMkLst>
            <pc:docMk/>
            <pc:sldMk cId="2073875876" sldId="387"/>
            <ac:grpSpMk id="26" creationId="{AF35E7BF-5157-49FD-A3C7-4C14AF48A2DD}"/>
          </ac:grpSpMkLst>
        </pc:grpChg>
        <pc:grpChg chg="mod">
          <ac:chgData name="Ninanya, Johan (CIP)" userId="13ca1f2c-8b75-4760-ab1e-72a11d18116d" providerId="ADAL" clId="{B7407AC5-83DE-48C4-A7C0-FC826076E497}" dt="2021-07-12T18:45:15.182" v="1039"/>
          <ac:grpSpMkLst>
            <pc:docMk/>
            <pc:sldMk cId="2073875876" sldId="387"/>
            <ac:grpSpMk id="29" creationId="{B0FAEEEB-C12E-4C81-834E-76B440897E14}"/>
          </ac:grpSpMkLst>
        </pc:grpChg>
        <pc:grpChg chg="del">
          <ac:chgData name="Ninanya, Johan (CIP)" userId="13ca1f2c-8b75-4760-ab1e-72a11d18116d" providerId="ADAL" clId="{B7407AC5-83DE-48C4-A7C0-FC826076E497}" dt="2021-07-12T16:34:29.785" v="348" actId="478"/>
          <ac:grpSpMkLst>
            <pc:docMk/>
            <pc:sldMk cId="2073875876" sldId="387"/>
            <ac:grpSpMk id="86" creationId="{878CBC96-F924-48CB-AF02-4641046AD70B}"/>
          </ac:grpSpMkLst>
        </pc:grpChg>
        <pc:graphicFrameChg chg="add del mod">
          <ac:chgData name="Ninanya, Johan (CIP)" userId="13ca1f2c-8b75-4760-ab1e-72a11d18116d" providerId="ADAL" clId="{B7407AC5-83DE-48C4-A7C0-FC826076E497}" dt="2021-07-12T20:19:19.209" v="1560"/>
          <ac:graphicFrameMkLst>
            <pc:docMk/>
            <pc:sldMk cId="2073875876" sldId="387"/>
            <ac:graphicFrameMk id="9" creationId="{2EEE28E5-D1F0-44C8-AABE-0EB9215165F3}"/>
          </ac:graphicFrameMkLst>
        </pc:graphicFrameChg>
        <pc:graphicFrameChg chg="add del mod modGraphic">
          <ac:chgData name="Ninanya, Johan (CIP)" userId="13ca1f2c-8b75-4760-ab1e-72a11d18116d" providerId="ADAL" clId="{B7407AC5-83DE-48C4-A7C0-FC826076E497}" dt="2021-07-12T20:19:31.349" v="1564" actId="478"/>
          <ac:graphicFrameMkLst>
            <pc:docMk/>
            <pc:sldMk cId="2073875876" sldId="387"/>
            <ac:graphicFrameMk id="10" creationId="{3B50DA2D-030E-4851-80F1-1205759DA64F}"/>
          </ac:graphicFrameMkLst>
        </pc:graphicFrameChg>
        <pc:picChg chg="add del mod">
          <ac:chgData name="Ninanya, Johan (CIP)" userId="13ca1f2c-8b75-4760-ab1e-72a11d18116d" providerId="ADAL" clId="{B7407AC5-83DE-48C4-A7C0-FC826076E497}" dt="2021-07-12T16:33:03.827" v="328" actId="478"/>
          <ac:picMkLst>
            <pc:docMk/>
            <pc:sldMk cId="2073875876" sldId="387"/>
            <ac:picMk id="2" creationId="{8021953C-C0E8-4C9D-AB21-189BEE2A56AF}"/>
          </ac:picMkLst>
        </pc:picChg>
        <pc:picChg chg="add del mod modCrop">
          <ac:chgData name="Ninanya, Johan (CIP)" userId="13ca1f2c-8b75-4760-ab1e-72a11d18116d" providerId="ADAL" clId="{B7407AC5-83DE-48C4-A7C0-FC826076E497}" dt="2021-07-12T16:41:45.209" v="488" actId="478"/>
          <ac:picMkLst>
            <pc:docMk/>
            <pc:sldMk cId="2073875876" sldId="387"/>
            <ac:picMk id="3" creationId="{0932A4CF-B5C9-4DE9-9993-EAE9C31C87D8}"/>
          </ac:picMkLst>
        </pc:picChg>
        <pc:picChg chg="add del mod">
          <ac:chgData name="Ninanya, Johan (CIP)" userId="13ca1f2c-8b75-4760-ab1e-72a11d18116d" providerId="ADAL" clId="{B7407AC5-83DE-48C4-A7C0-FC826076E497}" dt="2021-07-12T20:25:25.046" v="1567" actId="478"/>
          <ac:picMkLst>
            <pc:docMk/>
            <pc:sldMk cId="2073875876" sldId="387"/>
            <ac:picMk id="8" creationId="{81130F55-E729-4917-AA98-75ECCD1B73EB}"/>
          </ac:picMkLst>
        </pc:picChg>
        <pc:picChg chg="add del mod">
          <ac:chgData name="Ninanya, Johan (CIP)" userId="13ca1f2c-8b75-4760-ab1e-72a11d18116d" providerId="ADAL" clId="{B7407AC5-83DE-48C4-A7C0-FC826076E497}" dt="2021-07-12T21:32:26.251" v="1686" actId="478"/>
          <ac:picMkLst>
            <pc:docMk/>
            <pc:sldMk cId="2073875876" sldId="387"/>
            <ac:picMk id="11" creationId="{0CF2EF56-74F7-454B-A285-9C5334725320}"/>
          </ac:picMkLst>
        </pc:picChg>
        <pc:picChg chg="add mod">
          <ac:chgData name="Ninanya, Johan (CIP)" userId="13ca1f2c-8b75-4760-ab1e-72a11d18116d" providerId="ADAL" clId="{B7407AC5-83DE-48C4-A7C0-FC826076E497}" dt="2021-07-12T21:42:56.369" v="2010" actId="1076"/>
          <ac:picMkLst>
            <pc:docMk/>
            <pc:sldMk cId="2073875876" sldId="387"/>
            <ac:picMk id="12" creationId="{66B599C8-7CC6-413D-97B8-6F82338DDBA5}"/>
          </ac:picMkLst>
        </pc:picChg>
        <pc:picChg chg="add del mod">
          <ac:chgData name="Ninanya, Johan (CIP)" userId="13ca1f2c-8b75-4760-ab1e-72a11d18116d" providerId="ADAL" clId="{B7407AC5-83DE-48C4-A7C0-FC826076E497}" dt="2021-07-12T21:35:50.670" v="1744" actId="478"/>
          <ac:picMkLst>
            <pc:docMk/>
            <pc:sldMk cId="2073875876" sldId="387"/>
            <ac:picMk id="1026" creationId="{DEF2F231-C9EB-4B80-A54F-2BC1C92C7E8D}"/>
          </ac:picMkLst>
        </pc:picChg>
        <pc:picChg chg="add mod">
          <ac:chgData name="Ninanya, Johan (CIP)" userId="13ca1f2c-8b75-4760-ab1e-72a11d18116d" providerId="ADAL" clId="{B7407AC5-83DE-48C4-A7C0-FC826076E497}" dt="2021-07-12T21:49:08.814" v="2121" actId="1076"/>
          <ac:picMkLst>
            <pc:docMk/>
            <pc:sldMk cId="2073875876" sldId="387"/>
            <ac:picMk id="1028" creationId="{E0EB9F2E-7BCC-42C0-AC08-839CEA8DBE2E}"/>
          </ac:picMkLst>
        </pc:picChg>
        <pc:cxnChg chg="mod">
          <ac:chgData name="Ninanya, Johan (CIP)" userId="13ca1f2c-8b75-4760-ab1e-72a11d18116d" providerId="ADAL" clId="{B7407AC5-83DE-48C4-A7C0-FC826076E497}" dt="2021-07-12T18:45:15.182" v="1039"/>
          <ac:cxnSpMkLst>
            <pc:docMk/>
            <pc:sldMk cId="2073875876" sldId="387"/>
            <ac:cxnSpMk id="34" creationId="{E9834CBC-95BD-4CE1-A299-03463F966D59}"/>
          </ac:cxnSpMkLst>
        </pc:cxnChg>
        <pc:cxnChg chg="mod">
          <ac:chgData name="Ninanya, Johan (CIP)" userId="13ca1f2c-8b75-4760-ab1e-72a11d18116d" providerId="ADAL" clId="{B7407AC5-83DE-48C4-A7C0-FC826076E497}" dt="2021-07-12T18:45:15.182" v="1039"/>
          <ac:cxnSpMkLst>
            <pc:docMk/>
            <pc:sldMk cId="2073875876" sldId="387"/>
            <ac:cxnSpMk id="35" creationId="{93627BE1-5693-46BA-87D9-B53C0C6CC504}"/>
          </ac:cxnSpMkLst>
        </pc:cxnChg>
      </pc:sldChg>
      <pc:sldChg chg="addSp delSp modSp add mod">
        <pc:chgData name="Ninanya, Johan (CIP)" userId="13ca1f2c-8b75-4760-ab1e-72a11d18116d" providerId="ADAL" clId="{B7407AC5-83DE-48C4-A7C0-FC826076E497}" dt="2021-07-12T21:57:51.889" v="2391" actId="6549"/>
        <pc:sldMkLst>
          <pc:docMk/>
          <pc:sldMk cId="2034288144" sldId="388"/>
        </pc:sldMkLst>
        <pc:spChg chg="add del mod">
          <ac:chgData name="Ninanya, Johan (CIP)" userId="13ca1f2c-8b75-4760-ab1e-72a11d18116d" providerId="ADAL" clId="{B7407AC5-83DE-48C4-A7C0-FC826076E497}" dt="2021-07-12T21:46:06.984" v="2068" actId="478"/>
          <ac:spMkLst>
            <pc:docMk/>
            <pc:sldMk cId="2034288144" sldId="388"/>
            <ac:spMk id="3" creationId="{77D0F813-D6DD-4A4D-B681-C1B37212ADA3}"/>
          </ac:spMkLst>
        </pc:spChg>
        <pc:spChg chg="del">
          <ac:chgData name="Ninanya, Johan (CIP)" userId="13ca1f2c-8b75-4760-ab1e-72a11d18116d" providerId="ADAL" clId="{B7407AC5-83DE-48C4-A7C0-FC826076E497}" dt="2021-07-12T21:46:12.636" v="2070" actId="478"/>
          <ac:spMkLst>
            <pc:docMk/>
            <pc:sldMk cId="2034288144" sldId="388"/>
            <ac:spMk id="5" creationId="{C3BEA5EE-8D07-472A-9673-C300DF3C6BF6}"/>
          </ac:spMkLst>
        </pc:spChg>
        <pc:spChg chg="del">
          <ac:chgData name="Ninanya, Johan (CIP)" userId="13ca1f2c-8b75-4760-ab1e-72a11d18116d" providerId="ADAL" clId="{B7407AC5-83DE-48C4-A7C0-FC826076E497}" dt="2021-07-12T21:46:02.176" v="2065" actId="478"/>
          <ac:spMkLst>
            <pc:docMk/>
            <pc:sldMk cId="2034288144" sldId="388"/>
            <ac:spMk id="6" creationId="{43BD55E5-7676-4149-82F4-76E0C52CC15D}"/>
          </ac:spMkLst>
        </pc:spChg>
        <pc:spChg chg="del">
          <ac:chgData name="Ninanya, Johan (CIP)" userId="13ca1f2c-8b75-4760-ab1e-72a11d18116d" providerId="ADAL" clId="{B7407AC5-83DE-48C4-A7C0-FC826076E497}" dt="2021-07-12T21:22:12.762" v="1682" actId="478"/>
          <ac:spMkLst>
            <pc:docMk/>
            <pc:sldMk cId="2034288144" sldId="388"/>
            <ac:spMk id="17" creationId="{87B578DA-C465-484E-84C4-FC6EBD20442B}"/>
          </ac:spMkLst>
        </pc:spChg>
        <pc:spChg chg="del">
          <ac:chgData name="Ninanya, Johan (CIP)" userId="13ca1f2c-8b75-4760-ab1e-72a11d18116d" providerId="ADAL" clId="{B7407AC5-83DE-48C4-A7C0-FC826076E497}" dt="2021-07-12T21:22:14.014" v="1683" actId="478"/>
          <ac:spMkLst>
            <pc:docMk/>
            <pc:sldMk cId="2034288144" sldId="388"/>
            <ac:spMk id="18" creationId="{9AFF6081-AB71-4830-B81A-E47EBBA0483A}"/>
          </ac:spMkLst>
        </pc:spChg>
        <pc:spChg chg="add del mod">
          <ac:chgData name="Ninanya, Johan (CIP)" userId="13ca1f2c-8b75-4760-ab1e-72a11d18116d" providerId="ADAL" clId="{B7407AC5-83DE-48C4-A7C0-FC826076E497}" dt="2021-07-12T21:46:04.538" v="2067"/>
          <ac:spMkLst>
            <pc:docMk/>
            <pc:sldMk cId="2034288144" sldId="388"/>
            <ac:spMk id="37" creationId="{6FE6C194-CFB1-4FB7-B825-E7011FB7A052}"/>
          </ac:spMkLst>
        </pc:spChg>
        <pc:spChg chg="add mod">
          <ac:chgData name="Ninanya, Johan (CIP)" userId="13ca1f2c-8b75-4760-ab1e-72a11d18116d" providerId="ADAL" clId="{B7407AC5-83DE-48C4-A7C0-FC826076E497}" dt="2021-07-12T21:46:07.609" v="2069"/>
          <ac:spMkLst>
            <pc:docMk/>
            <pc:sldMk cId="2034288144" sldId="388"/>
            <ac:spMk id="38" creationId="{298F63CB-C737-49D6-82D5-C17084323334}"/>
          </ac:spMkLst>
        </pc:spChg>
        <pc:spChg chg="add mod">
          <ac:chgData name="Ninanya, Johan (CIP)" userId="13ca1f2c-8b75-4760-ab1e-72a11d18116d" providerId="ADAL" clId="{B7407AC5-83DE-48C4-A7C0-FC826076E497}" dt="2021-07-12T21:57:51.889" v="2391" actId="6549"/>
          <ac:spMkLst>
            <pc:docMk/>
            <pc:sldMk cId="2034288144" sldId="388"/>
            <ac:spMk id="39" creationId="{507AF45E-0027-4C9A-843D-CCDE9F2A305D}"/>
          </ac:spMkLst>
        </pc:spChg>
        <pc:grpChg chg="del mod">
          <ac:chgData name="Ninanya, Johan (CIP)" userId="13ca1f2c-8b75-4760-ab1e-72a11d18116d" providerId="ADAL" clId="{B7407AC5-83DE-48C4-A7C0-FC826076E497}" dt="2021-07-12T21:21:56.892" v="1678" actId="478"/>
          <ac:grpSpMkLst>
            <pc:docMk/>
            <pc:sldMk cId="2034288144" sldId="388"/>
            <ac:grpSpMk id="20" creationId="{D7D49FA7-CC94-4284-8E2F-9E12597F1520}"/>
          </ac:grpSpMkLst>
        </pc:grpChg>
        <pc:picChg chg="add mod">
          <ac:chgData name="Ninanya, Johan (CIP)" userId="13ca1f2c-8b75-4760-ab1e-72a11d18116d" providerId="ADAL" clId="{B7407AC5-83DE-48C4-A7C0-FC826076E497}" dt="2021-07-12T21:50:00.163" v="2136" actId="1035"/>
          <ac:picMkLst>
            <pc:docMk/>
            <pc:sldMk cId="2034288144" sldId="388"/>
            <ac:picMk id="7" creationId="{4A69BD96-AE25-4E97-B1BC-F39660951A65}"/>
          </ac:picMkLst>
        </pc:picChg>
        <pc:picChg chg="mod">
          <ac:chgData name="Ninanya, Johan (CIP)" userId="13ca1f2c-8b75-4760-ab1e-72a11d18116d" providerId="ADAL" clId="{B7407AC5-83DE-48C4-A7C0-FC826076E497}" dt="2021-07-12T21:49:57.743" v="2134" actId="1035"/>
          <ac:picMkLst>
            <pc:docMk/>
            <pc:sldMk cId="2034288144" sldId="388"/>
            <ac:picMk id="8" creationId="{81130F55-E729-4917-AA98-75ECCD1B73EB}"/>
          </ac:picMkLst>
        </pc:picChg>
        <pc:picChg chg="add del mod">
          <ac:chgData name="Ninanya, Johan (CIP)" userId="13ca1f2c-8b75-4760-ab1e-72a11d18116d" providerId="ADAL" clId="{B7407AC5-83DE-48C4-A7C0-FC826076E497}" dt="2021-07-12T21:46:25.150" v="2076" actId="478"/>
          <ac:picMkLst>
            <pc:docMk/>
            <pc:sldMk cId="2034288144" sldId="388"/>
            <ac:picMk id="36" creationId="{A02C6C66-06EE-4E7D-AA6F-5F6A8176A5BA}"/>
          </ac:picMkLst>
        </pc:picChg>
      </pc:sldChg>
      <pc:sldChg chg="addSp delSp modSp add mod">
        <pc:chgData name="Ninanya, Johan (CIP)" userId="13ca1f2c-8b75-4760-ab1e-72a11d18116d" providerId="ADAL" clId="{B7407AC5-83DE-48C4-A7C0-FC826076E497}" dt="2021-07-12T21:34:37.578" v="1739" actId="113"/>
        <pc:sldMkLst>
          <pc:docMk/>
          <pc:sldMk cId="3209561771" sldId="389"/>
        </pc:sldMkLst>
        <pc:spChg chg="add mod">
          <ac:chgData name="Ninanya, Johan (CIP)" userId="13ca1f2c-8b75-4760-ab1e-72a11d18116d" providerId="ADAL" clId="{B7407AC5-83DE-48C4-A7C0-FC826076E497}" dt="2021-07-12T21:34:04.335" v="1733" actId="1076"/>
          <ac:spMkLst>
            <pc:docMk/>
            <pc:sldMk cId="3209561771" sldId="389"/>
            <ac:spMk id="2" creationId="{1DC49EC2-E1FD-4766-A984-550580499C22}"/>
          </ac:spMkLst>
        </pc:spChg>
        <pc:spChg chg="mod">
          <ac:chgData name="Ninanya, Johan (CIP)" userId="13ca1f2c-8b75-4760-ab1e-72a11d18116d" providerId="ADAL" clId="{B7407AC5-83DE-48C4-A7C0-FC826076E497}" dt="2021-07-12T21:21:05.726" v="1667" actId="207"/>
          <ac:spMkLst>
            <pc:docMk/>
            <pc:sldMk cId="3209561771" sldId="389"/>
            <ac:spMk id="48" creationId="{121CFAC9-DAA6-4C6D-BA2A-0CD6365DFD13}"/>
          </ac:spMkLst>
        </pc:spChg>
        <pc:spChg chg="mod">
          <ac:chgData name="Ninanya, Johan (CIP)" userId="13ca1f2c-8b75-4760-ab1e-72a11d18116d" providerId="ADAL" clId="{B7407AC5-83DE-48C4-A7C0-FC826076E497}" dt="2021-07-12T21:21:05.726" v="1667" actId="207"/>
          <ac:spMkLst>
            <pc:docMk/>
            <pc:sldMk cId="3209561771" sldId="389"/>
            <ac:spMk id="49" creationId="{C5BCFCC3-544A-4647-9829-6734CABF3ECE}"/>
          </ac:spMkLst>
        </pc:spChg>
        <pc:spChg chg="mod">
          <ac:chgData name="Ninanya, Johan (CIP)" userId="13ca1f2c-8b75-4760-ab1e-72a11d18116d" providerId="ADAL" clId="{B7407AC5-83DE-48C4-A7C0-FC826076E497}" dt="2021-07-12T21:21:05.726" v="1667" actId="207"/>
          <ac:spMkLst>
            <pc:docMk/>
            <pc:sldMk cId="3209561771" sldId="389"/>
            <ac:spMk id="50" creationId="{FE9A6B74-29B7-4503-AAD5-B1BA7336E4A9}"/>
          </ac:spMkLst>
        </pc:spChg>
        <pc:spChg chg="mod">
          <ac:chgData name="Ninanya, Johan (CIP)" userId="13ca1f2c-8b75-4760-ab1e-72a11d18116d" providerId="ADAL" clId="{B7407AC5-83DE-48C4-A7C0-FC826076E497}" dt="2021-07-12T21:21:05.726" v="1667" actId="207"/>
          <ac:spMkLst>
            <pc:docMk/>
            <pc:sldMk cId="3209561771" sldId="389"/>
            <ac:spMk id="51" creationId="{01A6ED20-4C9F-47B9-8A22-A2E84A39525B}"/>
          </ac:spMkLst>
        </pc:spChg>
        <pc:spChg chg="mod">
          <ac:chgData name="Ninanya, Johan (CIP)" userId="13ca1f2c-8b75-4760-ab1e-72a11d18116d" providerId="ADAL" clId="{B7407AC5-83DE-48C4-A7C0-FC826076E497}" dt="2021-07-12T21:21:05.726" v="1667" actId="207"/>
          <ac:spMkLst>
            <pc:docMk/>
            <pc:sldMk cId="3209561771" sldId="389"/>
            <ac:spMk id="53" creationId="{FE72A95B-B3D9-43D1-9B53-78B35EAF9D8A}"/>
          </ac:spMkLst>
        </pc:spChg>
        <pc:spChg chg="mod">
          <ac:chgData name="Ninanya, Johan (CIP)" userId="13ca1f2c-8b75-4760-ab1e-72a11d18116d" providerId="ADAL" clId="{B7407AC5-83DE-48C4-A7C0-FC826076E497}" dt="2021-07-12T21:21:05.726" v="1667" actId="207"/>
          <ac:spMkLst>
            <pc:docMk/>
            <pc:sldMk cId="3209561771" sldId="389"/>
            <ac:spMk id="54" creationId="{4ACBE5DE-96DA-4FCB-9200-A2776C1AD555}"/>
          </ac:spMkLst>
        </pc:spChg>
        <pc:spChg chg="mod">
          <ac:chgData name="Ninanya, Johan (CIP)" userId="13ca1f2c-8b75-4760-ab1e-72a11d18116d" providerId="ADAL" clId="{B7407AC5-83DE-48C4-A7C0-FC826076E497}" dt="2021-07-12T21:21:05.726" v="1667" actId="207"/>
          <ac:spMkLst>
            <pc:docMk/>
            <pc:sldMk cId="3209561771" sldId="389"/>
            <ac:spMk id="56" creationId="{4F480719-1DF8-4F45-AEA9-61D619F61B96}"/>
          </ac:spMkLst>
        </pc:spChg>
        <pc:spChg chg="mod">
          <ac:chgData name="Ninanya, Johan (CIP)" userId="13ca1f2c-8b75-4760-ab1e-72a11d18116d" providerId="ADAL" clId="{B7407AC5-83DE-48C4-A7C0-FC826076E497}" dt="2021-07-12T21:21:05.726" v="1667" actId="207"/>
          <ac:spMkLst>
            <pc:docMk/>
            <pc:sldMk cId="3209561771" sldId="389"/>
            <ac:spMk id="57" creationId="{333FE140-ED3F-4F21-A046-85D429330EF1}"/>
          </ac:spMkLst>
        </pc:spChg>
        <pc:spChg chg="mod">
          <ac:chgData name="Ninanya, Johan (CIP)" userId="13ca1f2c-8b75-4760-ab1e-72a11d18116d" providerId="ADAL" clId="{B7407AC5-83DE-48C4-A7C0-FC826076E497}" dt="2021-07-12T21:21:05.726" v="1667" actId="207"/>
          <ac:spMkLst>
            <pc:docMk/>
            <pc:sldMk cId="3209561771" sldId="389"/>
            <ac:spMk id="58" creationId="{03BF3A9C-FEC9-4F2D-97D3-A7A1A575C0BB}"/>
          </ac:spMkLst>
        </pc:spChg>
        <pc:spChg chg="mod">
          <ac:chgData name="Ninanya, Johan (CIP)" userId="13ca1f2c-8b75-4760-ab1e-72a11d18116d" providerId="ADAL" clId="{B7407AC5-83DE-48C4-A7C0-FC826076E497}" dt="2021-07-12T21:21:05.726" v="1667" actId="207"/>
          <ac:spMkLst>
            <pc:docMk/>
            <pc:sldMk cId="3209561771" sldId="389"/>
            <ac:spMk id="59" creationId="{8F4B877D-2D23-4B3D-A846-CF37FECF2356}"/>
          </ac:spMkLst>
        </pc:spChg>
        <pc:spChg chg="add mod">
          <ac:chgData name="Ninanya, Johan (CIP)" userId="13ca1f2c-8b75-4760-ab1e-72a11d18116d" providerId="ADAL" clId="{B7407AC5-83DE-48C4-A7C0-FC826076E497}" dt="2021-07-12T21:34:29.568" v="1737" actId="1076"/>
          <ac:spMkLst>
            <pc:docMk/>
            <pc:sldMk cId="3209561771" sldId="389"/>
            <ac:spMk id="63" creationId="{F45B6C98-4A85-4302-8B5E-BD3B98038BEC}"/>
          </ac:spMkLst>
        </pc:spChg>
        <pc:spChg chg="mod">
          <ac:chgData name="Ninanya, Johan (CIP)" userId="13ca1f2c-8b75-4760-ab1e-72a11d18116d" providerId="ADAL" clId="{B7407AC5-83DE-48C4-A7C0-FC826076E497}" dt="2021-07-12T21:21:22.547" v="1675" actId="1035"/>
          <ac:spMkLst>
            <pc:docMk/>
            <pc:sldMk cId="3209561771" sldId="389"/>
            <ac:spMk id="139" creationId="{EE54B4C7-46AD-4E4C-B901-AE84E4C8839A}"/>
          </ac:spMkLst>
        </pc:spChg>
        <pc:spChg chg="mod">
          <ac:chgData name="Ninanya, Johan (CIP)" userId="13ca1f2c-8b75-4760-ab1e-72a11d18116d" providerId="ADAL" clId="{B7407AC5-83DE-48C4-A7C0-FC826076E497}" dt="2021-07-12T21:21:22.547" v="1675" actId="1035"/>
          <ac:spMkLst>
            <pc:docMk/>
            <pc:sldMk cId="3209561771" sldId="389"/>
            <ac:spMk id="145" creationId="{03A3BE11-0681-49BB-B3F3-BC299663A7E9}"/>
          </ac:spMkLst>
        </pc:spChg>
        <pc:spChg chg="mod">
          <ac:chgData name="Ninanya, Johan (CIP)" userId="13ca1f2c-8b75-4760-ab1e-72a11d18116d" providerId="ADAL" clId="{B7407AC5-83DE-48C4-A7C0-FC826076E497}" dt="2021-07-12T21:21:22.547" v="1675" actId="1035"/>
          <ac:spMkLst>
            <pc:docMk/>
            <pc:sldMk cId="3209561771" sldId="389"/>
            <ac:spMk id="149" creationId="{2DF8CDD9-B6B2-4148-829F-45021CD5B5B1}"/>
          </ac:spMkLst>
        </pc:spChg>
        <pc:spChg chg="mod">
          <ac:chgData name="Ninanya, Johan (CIP)" userId="13ca1f2c-8b75-4760-ab1e-72a11d18116d" providerId="ADAL" clId="{B7407AC5-83DE-48C4-A7C0-FC826076E497}" dt="2021-07-12T21:21:30.584" v="1676" actId="1076"/>
          <ac:spMkLst>
            <pc:docMk/>
            <pc:sldMk cId="3209561771" sldId="389"/>
            <ac:spMk id="150" creationId="{AA4FB51D-408F-42DE-9F32-A2485ADFF6D4}"/>
          </ac:spMkLst>
        </pc:spChg>
        <pc:spChg chg="mod">
          <ac:chgData name="Ninanya, Johan (CIP)" userId="13ca1f2c-8b75-4760-ab1e-72a11d18116d" providerId="ADAL" clId="{B7407AC5-83DE-48C4-A7C0-FC826076E497}" dt="2021-07-12T21:21:22.547" v="1675" actId="1035"/>
          <ac:spMkLst>
            <pc:docMk/>
            <pc:sldMk cId="3209561771" sldId="389"/>
            <ac:spMk id="152" creationId="{AE1D3D9F-3597-4687-AB44-03717E16ADF6}"/>
          </ac:spMkLst>
        </pc:spChg>
        <pc:spChg chg="mod">
          <ac:chgData name="Ninanya, Johan (CIP)" userId="13ca1f2c-8b75-4760-ab1e-72a11d18116d" providerId="ADAL" clId="{B7407AC5-83DE-48C4-A7C0-FC826076E497}" dt="2021-07-12T21:23:34.099" v="1685" actId="313"/>
          <ac:spMkLst>
            <pc:docMk/>
            <pc:sldMk cId="3209561771" sldId="389"/>
            <ac:spMk id="170" creationId="{23C6217C-DE29-48B8-9127-72CD36831361}"/>
          </ac:spMkLst>
        </pc:spChg>
        <pc:spChg chg="mod">
          <ac:chgData name="Ninanya, Johan (CIP)" userId="13ca1f2c-8b75-4760-ab1e-72a11d18116d" providerId="ADAL" clId="{B7407AC5-83DE-48C4-A7C0-FC826076E497}" dt="2021-07-12T21:34:37.578" v="1739" actId="113"/>
          <ac:spMkLst>
            <pc:docMk/>
            <pc:sldMk cId="3209561771" sldId="389"/>
            <ac:spMk id="171" creationId="{ED3A3323-7A2A-4A96-90A1-B1EC53B81AC9}"/>
          </ac:spMkLst>
        </pc:spChg>
        <pc:spChg chg="mod">
          <ac:chgData name="Ninanya, Johan (CIP)" userId="13ca1f2c-8b75-4760-ab1e-72a11d18116d" providerId="ADAL" clId="{B7407AC5-83DE-48C4-A7C0-FC826076E497}" dt="2021-07-12T21:34:34.275" v="1738" actId="113"/>
          <ac:spMkLst>
            <pc:docMk/>
            <pc:sldMk cId="3209561771" sldId="389"/>
            <ac:spMk id="173" creationId="{D71CB3AD-093C-45A3-8D9D-A23EE678D55A}"/>
          </ac:spMkLst>
        </pc:spChg>
        <pc:spChg chg="del">
          <ac:chgData name="Ninanya, Johan (CIP)" userId="13ca1f2c-8b75-4760-ab1e-72a11d18116d" providerId="ADAL" clId="{B7407AC5-83DE-48C4-A7C0-FC826076E497}" dt="2021-07-12T21:18:58.944" v="1636" actId="478"/>
          <ac:spMkLst>
            <pc:docMk/>
            <pc:sldMk cId="3209561771" sldId="389"/>
            <ac:spMk id="174" creationId="{15EDF64D-C830-4E7E-8C4D-04A6AA7C245C}"/>
          </ac:spMkLst>
        </pc:spChg>
        <pc:spChg chg="del">
          <ac:chgData name="Ninanya, Johan (CIP)" userId="13ca1f2c-8b75-4760-ab1e-72a11d18116d" providerId="ADAL" clId="{B7407AC5-83DE-48C4-A7C0-FC826076E497}" dt="2021-07-12T21:19:02.445" v="1638" actId="478"/>
          <ac:spMkLst>
            <pc:docMk/>
            <pc:sldMk cId="3209561771" sldId="389"/>
            <ac:spMk id="185" creationId="{A1356832-1C9B-4C9B-9020-F20519A2D1AA}"/>
          </ac:spMkLst>
        </pc:spChg>
        <pc:spChg chg="del">
          <ac:chgData name="Ninanya, Johan (CIP)" userId="13ca1f2c-8b75-4760-ab1e-72a11d18116d" providerId="ADAL" clId="{B7407AC5-83DE-48C4-A7C0-FC826076E497}" dt="2021-07-12T21:20:08.741" v="1663" actId="478"/>
          <ac:spMkLst>
            <pc:docMk/>
            <pc:sldMk cId="3209561771" sldId="389"/>
            <ac:spMk id="187" creationId="{20AAEDE2-3551-4B8F-92DB-F129BC7BA1D1}"/>
          </ac:spMkLst>
        </pc:spChg>
        <pc:spChg chg="del">
          <ac:chgData name="Ninanya, Johan (CIP)" userId="13ca1f2c-8b75-4760-ab1e-72a11d18116d" providerId="ADAL" clId="{B7407AC5-83DE-48C4-A7C0-FC826076E497}" dt="2021-07-12T21:20:07.639" v="1662" actId="478"/>
          <ac:spMkLst>
            <pc:docMk/>
            <pc:sldMk cId="3209561771" sldId="389"/>
            <ac:spMk id="188" creationId="{2B64F5ED-F5ED-40C1-9163-C0EE6349555C}"/>
          </ac:spMkLst>
        </pc:spChg>
        <pc:spChg chg="del">
          <ac:chgData name="Ninanya, Johan (CIP)" userId="13ca1f2c-8b75-4760-ab1e-72a11d18116d" providerId="ADAL" clId="{B7407AC5-83DE-48C4-A7C0-FC826076E497}" dt="2021-07-12T21:19:00.797" v="1637" actId="478"/>
          <ac:spMkLst>
            <pc:docMk/>
            <pc:sldMk cId="3209561771" sldId="389"/>
            <ac:spMk id="194" creationId="{2E74CF0A-9AFC-4FDC-AAFD-9CD017E234AC}"/>
          </ac:spMkLst>
        </pc:spChg>
        <pc:grpChg chg="add mod">
          <ac:chgData name="Ninanya, Johan (CIP)" userId="13ca1f2c-8b75-4760-ab1e-72a11d18116d" providerId="ADAL" clId="{B7407AC5-83DE-48C4-A7C0-FC826076E497}" dt="2021-07-12T21:33:51.722" v="1731" actId="1076"/>
          <ac:grpSpMkLst>
            <pc:docMk/>
            <pc:sldMk cId="3209561771" sldId="389"/>
            <ac:grpSpMk id="46" creationId="{A471B099-33F0-443A-9368-1BCB6635A9FD}"/>
          </ac:grpSpMkLst>
        </pc:grpChg>
        <pc:grpChg chg="mod">
          <ac:chgData name="Ninanya, Johan (CIP)" userId="13ca1f2c-8b75-4760-ab1e-72a11d18116d" providerId="ADAL" clId="{B7407AC5-83DE-48C4-A7C0-FC826076E497}" dt="2021-07-12T21:21:05.726" v="1667" actId="207"/>
          <ac:grpSpMkLst>
            <pc:docMk/>
            <pc:sldMk cId="3209561771" sldId="389"/>
            <ac:grpSpMk id="47" creationId="{2319D6BC-C58A-44A4-8339-89C8B269BECE}"/>
          </ac:grpSpMkLst>
        </pc:grpChg>
        <pc:grpChg chg="mod">
          <ac:chgData name="Ninanya, Johan (CIP)" userId="13ca1f2c-8b75-4760-ab1e-72a11d18116d" providerId="ADAL" clId="{B7407AC5-83DE-48C4-A7C0-FC826076E497}" dt="2021-07-12T21:21:05.726" v="1667" actId="207"/>
          <ac:grpSpMkLst>
            <pc:docMk/>
            <pc:sldMk cId="3209561771" sldId="389"/>
            <ac:grpSpMk id="52" creationId="{FA40CF8D-938B-46C5-A2AB-9D8CB22BA4DF}"/>
          </ac:grpSpMkLst>
        </pc:grpChg>
        <pc:grpChg chg="mod">
          <ac:chgData name="Ninanya, Johan (CIP)" userId="13ca1f2c-8b75-4760-ab1e-72a11d18116d" providerId="ADAL" clId="{B7407AC5-83DE-48C4-A7C0-FC826076E497}" dt="2021-07-12T21:21:05.726" v="1667" actId="207"/>
          <ac:grpSpMkLst>
            <pc:docMk/>
            <pc:sldMk cId="3209561771" sldId="389"/>
            <ac:grpSpMk id="55" creationId="{A51A8F5A-0063-4FB6-8924-1F6A9B51B4B1}"/>
          </ac:grpSpMkLst>
        </pc:grpChg>
        <pc:grpChg chg="mod">
          <ac:chgData name="Ninanya, Johan (CIP)" userId="13ca1f2c-8b75-4760-ab1e-72a11d18116d" providerId="ADAL" clId="{B7407AC5-83DE-48C4-A7C0-FC826076E497}" dt="2021-07-12T21:21:22.547" v="1675" actId="1035"/>
          <ac:grpSpMkLst>
            <pc:docMk/>
            <pc:sldMk cId="3209561771" sldId="389"/>
            <ac:grpSpMk id="146" creationId="{A7BCBDC7-D97E-4F70-B3D2-C0500BE68C00}"/>
          </ac:grpSpMkLst>
        </pc:grpChg>
        <pc:grpChg chg="mod">
          <ac:chgData name="Ninanya, Johan (CIP)" userId="13ca1f2c-8b75-4760-ab1e-72a11d18116d" providerId="ADAL" clId="{B7407AC5-83DE-48C4-A7C0-FC826076E497}" dt="2021-07-12T21:21:22.547" v="1675" actId="1035"/>
          <ac:grpSpMkLst>
            <pc:docMk/>
            <pc:sldMk cId="3209561771" sldId="389"/>
            <ac:grpSpMk id="148" creationId="{E1D9FDE5-3630-4955-94E1-0E5DD58A0062}"/>
          </ac:grpSpMkLst>
        </pc:grpChg>
        <pc:cxnChg chg="mod">
          <ac:chgData name="Ninanya, Johan (CIP)" userId="13ca1f2c-8b75-4760-ab1e-72a11d18116d" providerId="ADAL" clId="{B7407AC5-83DE-48C4-A7C0-FC826076E497}" dt="2021-07-12T21:21:05.726" v="1667" actId="207"/>
          <ac:cxnSpMkLst>
            <pc:docMk/>
            <pc:sldMk cId="3209561771" sldId="389"/>
            <ac:cxnSpMk id="60" creationId="{4BD93067-A266-4AB9-8719-0F4929E0F5C4}"/>
          </ac:cxnSpMkLst>
        </pc:cxnChg>
        <pc:cxnChg chg="mod">
          <ac:chgData name="Ninanya, Johan (CIP)" userId="13ca1f2c-8b75-4760-ab1e-72a11d18116d" providerId="ADAL" clId="{B7407AC5-83DE-48C4-A7C0-FC826076E497}" dt="2021-07-12T21:21:05.726" v="1667" actId="207"/>
          <ac:cxnSpMkLst>
            <pc:docMk/>
            <pc:sldMk cId="3209561771" sldId="389"/>
            <ac:cxnSpMk id="61" creationId="{66CAE26E-27CF-4438-B6BD-9C54E92A857F}"/>
          </ac:cxnSpMkLst>
        </pc:cxnChg>
        <pc:cxnChg chg="del mod">
          <ac:chgData name="Ninanya, Johan (CIP)" userId="13ca1f2c-8b75-4760-ab1e-72a11d18116d" providerId="ADAL" clId="{B7407AC5-83DE-48C4-A7C0-FC826076E497}" dt="2021-07-12T21:19:21.777" v="1643" actId="478"/>
          <ac:cxnSpMkLst>
            <pc:docMk/>
            <pc:sldMk cId="3209561771" sldId="389"/>
            <ac:cxnSpMk id="163" creationId="{098415C6-B466-4596-AAAC-DD56A13A8EAA}"/>
          </ac:cxnSpMkLst>
        </pc:cxnChg>
        <pc:cxnChg chg="del mod">
          <ac:chgData name="Ninanya, Johan (CIP)" userId="13ca1f2c-8b75-4760-ab1e-72a11d18116d" providerId="ADAL" clId="{B7407AC5-83DE-48C4-A7C0-FC826076E497}" dt="2021-07-12T21:19:22.639" v="1644" actId="478"/>
          <ac:cxnSpMkLst>
            <pc:docMk/>
            <pc:sldMk cId="3209561771" sldId="389"/>
            <ac:cxnSpMk id="165" creationId="{2DEC2A39-757A-43A1-9909-054D1C464171}"/>
          </ac:cxnSpMkLst>
        </pc:cxnChg>
      </pc:sldChg>
      <pc:sldChg chg="del">
        <pc:chgData name="Ninanya, Johan (CIP)" userId="13ca1f2c-8b75-4760-ab1e-72a11d18116d" providerId="ADAL" clId="{B7407AC5-83DE-48C4-A7C0-FC826076E497}" dt="2021-07-12T05:20:46.437" v="0" actId="47"/>
        <pc:sldMkLst>
          <pc:docMk/>
          <pc:sldMk cId="1735603591" sldId="396"/>
        </pc:sldMkLst>
      </pc:sldChg>
    </pc:docChg>
  </pc:docChgLst>
  <pc:docChgLst>
    <pc:chgData name="Ninanya, Johan (CIP)" userId="13ca1f2c-8b75-4760-ab1e-72a11d18116d" providerId="ADAL" clId="{05AECDD0-A08B-4879-A9B7-BC183BC40729}"/>
    <pc:docChg chg="undo redo custSel addSld delSld modSld sldOrd delMainMaster">
      <pc:chgData name="Ninanya, Johan (CIP)" userId="13ca1f2c-8b75-4760-ab1e-72a11d18116d" providerId="ADAL" clId="{05AECDD0-A08B-4879-A9B7-BC183BC40729}" dt="2019-10-17T14:51:21.066" v="2245" actId="14100"/>
      <pc:docMkLst>
        <pc:docMk/>
      </pc:docMkLst>
      <pc:sldChg chg="del">
        <pc:chgData name="Ninanya, Johan (CIP)" userId="13ca1f2c-8b75-4760-ab1e-72a11d18116d" providerId="ADAL" clId="{05AECDD0-A08B-4879-A9B7-BC183BC40729}" dt="2019-10-17T13:09:59.338" v="24" actId="2696"/>
        <pc:sldMkLst>
          <pc:docMk/>
          <pc:sldMk cId="2792682777" sldId="256"/>
        </pc:sldMkLst>
      </pc:sldChg>
      <pc:sldChg chg="del">
        <pc:chgData name="Ninanya, Johan (CIP)" userId="13ca1f2c-8b75-4760-ab1e-72a11d18116d" providerId="ADAL" clId="{05AECDD0-A08B-4879-A9B7-BC183BC40729}" dt="2019-10-17T13:09:33.630" v="18" actId="2696"/>
        <pc:sldMkLst>
          <pc:docMk/>
          <pc:sldMk cId="2872292870" sldId="260"/>
        </pc:sldMkLst>
      </pc:sldChg>
      <pc:sldChg chg="del">
        <pc:chgData name="Ninanya, Johan (CIP)" userId="13ca1f2c-8b75-4760-ab1e-72a11d18116d" providerId="ADAL" clId="{05AECDD0-A08B-4879-A9B7-BC183BC40729}" dt="2019-10-17T13:09:20.455" v="0" actId="2696"/>
        <pc:sldMkLst>
          <pc:docMk/>
          <pc:sldMk cId="0" sldId="263"/>
        </pc:sldMkLst>
      </pc:sldChg>
      <pc:sldChg chg="del">
        <pc:chgData name="Ninanya, Johan (CIP)" userId="13ca1f2c-8b75-4760-ab1e-72a11d18116d" providerId="ADAL" clId="{05AECDD0-A08B-4879-A9B7-BC183BC40729}" dt="2019-10-17T13:09:20.475" v="1" actId="2696"/>
        <pc:sldMkLst>
          <pc:docMk/>
          <pc:sldMk cId="3950919041" sldId="265"/>
        </pc:sldMkLst>
      </pc:sldChg>
      <pc:sldChg chg="del">
        <pc:chgData name="Ninanya, Johan (CIP)" userId="13ca1f2c-8b75-4760-ab1e-72a11d18116d" providerId="ADAL" clId="{05AECDD0-A08B-4879-A9B7-BC183BC40729}" dt="2019-10-17T13:09:59.219" v="21" actId="2696"/>
        <pc:sldMkLst>
          <pc:docMk/>
          <pc:sldMk cId="1184225226" sldId="269"/>
        </pc:sldMkLst>
      </pc:sldChg>
      <pc:sldChg chg="del">
        <pc:chgData name="Ninanya, Johan (CIP)" userId="13ca1f2c-8b75-4760-ab1e-72a11d18116d" providerId="ADAL" clId="{05AECDD0-A08B-4879-A9B7-BC183BC40729}" dt="2019-10-17T13:09:20.532" v="7" actId="2696"/>
        <pc:sldMkLst>
          <pc:docMk/>
          <pc:sldMk cId="4200701781" sldId="280"/>
        </pc:sldMkLst>
      </pc:sldChg>
      <pc:sldChg chg="del">
        <pc:chgData name="Ninanya, Johan (CIP)" userId="13ca1f2c-8b75-4760-ab1e-72a11d18116d" providerId="ADAL" clId="{05AECDD0-A08B-4879-A9B7-BC183BC40729}" dt="2019-10-17T13:09:59.454" v="31" actId="2696"/>
        <pc:sldMkLst>
          <pc:docMk/>
          <pc:sldMk cId="3053597658" sldId="281"/>
        </pc:sldMkLst>
      </pc:sldChg>
      <pc:sldChg chg="del">
        <pc:chgData name="Ninanya, Johan (CIP)" userId="13ca1f2c-8b75-4760-ab1e-72a11d18116d" providerId="ADAL" clId="{05AECDD0-A08B-4879-A9B7-BC183BC40729}" dt="2019-10-17T13:09:59.410" v="30" actId="2696"/>
        <pc:sldMkLst>
          <pc:docMk/>
          <pc:sldMk cId="498152865" sldId="283"/>
        </pc:sldMkLst>
      </pc:sldChg>
      <pc:sldChg chg="del">
        <pc:chgData name="Ninanya, Johan (CIP)" userId="13ca1f2c-8b75-4760-ab1e-72a11d18116d" providerId="ADAL" clId="{05AECDD0-A08B-4879-A9B7-BC183BC40729}" dt="2019-10-17T13:09:20.548" v="8" actId="2696"/>
        <pc:sldMkLst>
          <pc:docMk/>
          <pc:sldMk cId="2681488170" sldId="304"/>
        </pc:sldMkLst>
      </pc:sldChg>
      <pc:sldChg chg="del">
        <pc:chgData name="Ninanya, Johan (CIP)" userId="13ca1f2c-8b75-4760-ab1e-72a11d18116d" providerId="ADAL" clId="{05AECDD0-A08B-4879-A9B7-BC183BC40729}" dt="2019-10-17T13:09:33.624" v="17" actId="2696"/>
        <pc:sldMkLst>
          <pc:docMk/>
          <pc:sldMk cId="3999573966" sldId="305"/>
        </pc:sldMkLst>
      </pc:sldChg>
      <pc:sldChg chg="delSp modSp modNotesTx">
        <pc:chgData name="Ninanya, Johan (CIP)" userId="13ca1f2c-8b75-4760-ab1e-72a11d18116d" providerId="ADAL" clId="{05AECDD0-A08B-4879-A9B7-BC183BC40729}" dt="2019-10-17T14:34:29.501" v="1508" actId="20577"/>
        <pc:sldMkLst>
          <pc:docMk/>
          <pc:sldMk cId="4072098472" sldId="310"/>
        </pc:sldMkLst>
        <pc:spChg chg="mod">
          <ac:chgData name="Ninanya, Johan (CIP)" userId="13ca1f2c-8b75-4760-ab1e-72a11d18116d" providerId="ADAL" clId="{05AECDD0-A08B-4879-A9B7-BC183BC40729}" dt="2019-10-17T13:29:25.598" v="174" actId="113"/>
          <ac:spMkLst>
            <pc:docMk/>
            <pc:sldMk cId="4072098472" sldId="310"/>
            <ac:spMk id="6" creationId="{43BD55E5-7676-4149-82F4-76E0C52CC15D}"/>
          </ac:spMkLst>
        </pc:spChg>
        <pc:spChg chg="mod">
          <ac:chgData name="Ninanya, Johan (CIP)" userId="13ca1f2c-8b75-4760-ab1e-72a11d18116d" providerId="ADAL" clId="{05AECDD0-A08B-4879-A9B7-BC183BC40729}" dt="2019-10-17T14:32:42.272" v="1379" actId="1036"/>
          <ac:spMkLst>
            <pc:docMk/>
            <pc:sldMk cId="4072098472" sldId="310"/>
            <ac:spMk id="11" creationId="{14B69327-7530-4FD8-929A-06C4B6BD82CF}"/>
          </ac:spMkLst>
        </pc:spChg>
        <pc:spChg chg="mod">
          <ac:chgData name="Ninanya, Johan (CIP)" userId="13ca1f2c-8b75-4760-ab1e-72a11d18116d" providerId="ADAL" clId="{05AECDD0-A08B-4879-A9B7-BC183BC40729}" dt="2019-10-17T14:32:48.902" v="1384" actId="1036"/>
          <ac:spMkLst>
            <pc:docMk/>
            <pc:sldMk cId="4072098472" sldId="310"/>
            <ac:spMk id="12" creationId="{E976CFE7-CE9E-4D8E-B859-29D711A4B964}"/>
          </ac:spMkLst>
        </pc:spChg>
        <pc:spChg chg="mod">
          <ac:chgData name="Ninanya, Johan (CIP)" userId="13ca1f2c-8b75-4760-ab1e-72a11d18116d" providerId="ADAL" clId="{05AECDD0-A08B-4879-A9B7-BC183BC40729}" dt="2019-10-17T13:28:22.051" v="163" actId="20577"/>
          <ac:spMkLst>
            <pc:docMk/>
            <pc:sldMk cId="4072098472" sldId="310"/>
            <ac:spMk id="91" creationId="{4B3A8C26-9BBA-4360-8896-5836C397F554}"/>
          </ac:spMkLst>
        </pc:spChg>
        <pc:spChg chg="mod">
          <ac:chgData name="Ninanya, Johan (CIP)" userId="13ca1f2c-8b75-4760-ab1e-72a11d18116d" providerId="ADAL" clId="{05AECDD0-A08B-4879-A9B7-BC183BC40729}" dt="2019-10-17T13:28:00.071" v="145" actId="6549"/>
          <ac:spMkLst>
            <pc:docMk/>
            <pc:sldMk cId="4072098472" sldId="310"/>
            <ac:spMk id="93" creationId="{BAA18371-A803-460A-AADA-EBBFD2340EC9}"/>
          </ac:spMkLst>
        </pc:spChg>
        <pc:spChg chg="mod">
          <ac:chgData name="Ninanya, Johan (CIP)" userId="13ca1f2c-8b75-4760-ab1e-72a11d18116d" providerId="ADAL" clId="{05AECDD0-A08B-4879-A9B7-BC183BC40729}" dt="2019-10-17T13:27:14.950" v="109" actId="1076"/>
          <ac:spMkLst>
            <pc:docMk/>
            <pc:sldMk cId="4072098472" sldId="310"/>
            <ac:spMk id="104" creationId="{BC8AB95F-59E4-4DB0-AF51-CEEC4885463A}"/>
          </ac:spMkLst>
        </pc:spChg>
        <pc:spChg chg="mod">
          <ac:chgData name="Ninanya, Johan (CIP)" userId="13ca1f2c-8b75-4760-ab1e-72a11d18116d" providerId="ADAL" clId="{05AECDD0-A08B-4879-A9B7-BC183BC40729}" dt="2019-10-17T13:27:18.413" v="110" actId="113"/>
          <ac:spMkLst>
            <pc:docMk/>
            <pc:sldMk cId="4072098472" sldId="310"/>
            <ac:spMk id="105" creationId="{C03CDEC8-55D4-4464-BC66-29D33862EAD9}"/>
          </ac:spMkLst>
        </pc:spChg>
        <pc:spChg chg="mod">
          <ac:chgData name="Ninanya, Johan (CIP)" userId="13ca1f2c-8b75-4760-ab1e-72a11d18116d" providerId="ADAL" clId="{05AECDD0-A08B-4879-A9B7-BC183BC40729}" dt="2019-10-17T13:27:21.638" v="111" actId="113"/>
          <ac:spMkLst>
            <pc:docMk/>
            <pc:sldMk cId="4072098472" sldId="310"/>
            <ac:spMk id="107" creationId="{33BA872F-BB57-4A67-8FBB-3BFD7787659D}"/>
          </ac:spMkLst>
        </pc:spChg>
        <pc:spChg chg="mod">
          <ac:chgData name="Ninanya, Johan (CIP)" userId="13ca1f2c-8b75-4760-ab1e-72a11d18116d" providerId="ADAL" clId="{05AECDD0-A08B-4879-A9B7-BC183BC40729}" dt="2019-10-17T13:27:24.892" v="112" actId="113"/>
          <ac:spMkLst>
            <pc:docMk/>
            <pc:sldMk cId="4072098472" sldId="310"/>
            <ac:spMk id="108" creationId="{0CE325C8-B0AB-4778-91E6-D2C9B1D1566D}"/>
          </ac:spMkLst>
        </pc:spChg>
        <pc:spChg chg="mod">
          <ac:chgData name="Ninanya, Johan (CIP)" userId="13ca1f2c-8b75-4760-ab1e-72a11d18116d" providerId="ADAL" clId="{05AECDD0-A08B-4879-A9B7-BC183BC40729}" dt="2019-10-17T13:27:27.757" v="113" actId="113"/>
          <ac:spMkLst>
            <pc:docMk/>
            <pc:sldMk cId="4072098472" sldId="310"/>
            <ac:spMk id="109" creationId="{63A28657-EEFA-408B-8AA7-04F29E0182ED}"/>
          </ac:spMkLst>
        </pc:spChg>
        <pc:spChg chg="mod">
          <ac:chgData name="Ninanya, Johan (CIP)" userId="13ca1f2c-8b75-4760-ab1e-72a11d18116d" providerId="ADAL" clId="{05AECDD0-A08B-4879-A9B7-BC183BC40729}" dt="2019-10-17T13:28:36.302" v="167" actId="1036"/>
          <ac:spMkLst>
            <pc:docMk/>
            <pc:sldMk cId="4072098472" sldId="310"/>
            <ac:spMk id="112" creationId="{B018A1D6-4E19-4130-9A80-3B7381F38BAF}"/>
          </ac:spMkLst>
        </pc:spChg>
        <pc:spChg chg="del mod">
          <ac:chgData name="Ninanya, Johan (CIP)" userId="13ca1f2c-8b75-4760-ab1e-72a11d18116d" providerId="ADAL" clId="{05AECDD0-A08B-4879-A9B7-BC183BC40729}" dt="2019-10-17T13:28:44.318" v="169" actId="478"/>
          <ac:spMkLst>
            <pc:docMk/>
            <pc:sldMk cId="4072098472" sldId="310"/>
            <ac:spMk id="113" creationId="{4F0673CC-3399-4C44-8F81-C421487C7E7B}"/>
          </ac:spMkLst>
        </pc:spChg>
        <pc:grpChg chg="mod">
          <ac:chgData name="Ninanya, Johan (CIP)" userId="13ca1f2c-8b75-4760-ab1e-72a11d18116d" providerId="ADAL" clId="{05AECDD0-A08B-4879-A9B7-BC183BC40729}" dt="2019-10-17T13:28:50.164" v="170" actId="1076"/>
          <ac:grpSpMkLst>
            <pc:docMk/>
            <pc:sldMk cId="4072098472" sldId="310"/>
            <ac:grpSpMk id="111" creationId="{85380F4D-F73A-4C03-8ECB-D4767AC77F98}"/>
          </ac:grpSpMkLst>
        </pc:grpChg>
      </pc:sldChg>
      <pc:sldChg chg="addSp delSp modSp">
        <pc:chgData name="Ninanya, Johan (CIP)" userId="13ca1f2c-8b75-4760-ab1e-72a11d18116d" providerId="ADAL" clId="{05AECDD0-A08B-4879-A9B7-BC183BC40729}" dt="2019-10-17T13:47:35.324" v="513" actId="403"/>
        <pc:sldMkLst>
          <pc:docMk/>
          <pc:sldMk cId="3496735679" sldId="311"/>
        </pc:sldMkLst>
        <pc:spChg chg="mod">
          <ac:chgData name="Ninanya, Johan (CIP)" userId="13ca1f2c-8b75-4760-ab1e-72a11d18116d" providerId="ADAL" clId="{05AECDD0-A08B-4879-A9B7-BC183BC40729}" dt="2019-10-17T13:31:25.524" v="187" actId="207"/>
          <ac:spMkLst>
            <pc:docMk/>
            <pc:sldMk cId="3496735679" sldId="311"/>
            <ac:spMk id="2" creationId="{9C8D641C-8819-426A-9DAD-3031FD34E4ED}"/>
          </ac:spMkLst>
        </pc:spChg>
        <pc:spChg chg="mod">
          <ac:chgData name="Ninanya, Johan (CIP)" userId="13ca1f2c-8b75-4760-ab1e-72a11d18116d" providerId="ADAL" clId="{05AECDD0-A08B-4879-A9B7-BC183BC40729}" dt="2019-10-17T13:31:13.796" v="186" actId="113"/>
          <ac:spMkLst>
            <pc:docMk/>
            <pc:sldMk cId="3496735679" sldId="311"/>
            <ac:spMk id="9" creationId="{701901C1-2498-4222-A2D9-20D0BB6C052C}"/>
          </ac:spMkLst>
        </pc:spChg>
        <pc:spChg chg="add mod">
          <ac:chgData name="Ninanya, Johan (CIP)" userId="13ca1f2c-8b75-4760-ab1e-72a11d18116d" providerId="ADAL" clId="{05AECDD0-A08B-4879-A9B7-BC183BC40729}" dt="2019-10-17T13:32:18.990" v="236" actId="313"/>
          <ac:spMkLst>
            <pc:docMk/>
            <pc:sldMk cId="3496735679" sldId="311"/>
            <ac:spMk id="16" creationId="{0EC8C3D0-5E7C-4505-9A39-BA005DD19761}"/>
          </ac:spMkLst>
        </pc:spChg>
        <pc:spChg chg="mod">
          <ac:chgData name="Ninanya, Johan (CIP)" userId="13ca1f2c-8b75-4760-ab1e-72a11d18116d" providerId="ADAL" clId="{05AECDD0-A08B-4879-A9B7-BC183BC40729}" dt="2019-10-17T13:47:27.374" v="511" actId="114"/>
          <ac:spMkLst>
            <pc:docMk/>
            <pc:sldMk cId="3496735679" sldId="311"/>
            <ac:spMk id="28" creationId="{80715E62-310B-4439-91B0-2034F247A4D7}"/>
          </ac:spMkLst>
        </pc:spChg>
        <pc:spChg chg="mod">
          <ac:chgData name="Ninanya, Johan (CIP)" userId="13ca1f2c-8b75-4760-ab1e-72a11d18116d" providerId="ADAL" clId="{05AECDD0-A08B-4879-A9B7-BC183BC40729}" dt="2019-10-17T13:46:39.429" v="484" actId="114"/>
          <ac:spMkLst>
            <pc:docMk/>
            <pc:sldMk cId="3496735679" sldId="311"/>
            <ac:spMk id="29" creationId="{4385DCFB-62E6-43E2-8676-F6BD44A4471E}"/>
          </ac:spMkLst>
        </pc:spChg>
        <pc:spChg chg="mod">
          <ac:chgData name="Ninanya, Johan (CIP)" userId="13ca1f2c-8b75-4760-ab1e-72a11d18116d" providerId="ADAL" clId="{05AECDD0-A08B-4879-A9B7-BC183BC40729}" dt="2019-10-17T13:47:31.841" v="512" actId="403"/>
          <ac:spMkLst>
            <pc:docMk/>
            <pc:sldMk cId="3496735679" sldId="311"/>
            <ac:spMk id="30" creationId="{947C8962-97D5-4DB0-8FA2-35B4D59FD2A5}"/>
          </ac:spMkLst>
        </pc:spChg>
        <pc:spChg chg="mod">
          <ac:chgData name="Ninanya, Johan (CIP)" userId="13ca1f2c-8b75-4760-ab1e-72a11d18116d" providerId="ADAL" clId="{05AECDD0-A08B-4879-A9B7-BC183BC40729}" dt="2019-10-17T13:47:35.324" v="513" actId="403"/>
          <ac:spMkLst>
            <pc:docMk/>
            <pc:sldMk cId="3496735679" sldId="311"/>
            <ac:spMk id="31" creationId="{C9F3F7B3-F194-48E4-8B98-4EB7BF763482}"/>
          </ac:spMkLst>
        </pc:spChg>
        <pc:spChg chg="mod">
          <ac:chgData name="Ninanya, Johan (CIP)" userId="13ca1f2c-8b75-4760-ab1e-72a11d18116d" providerId="ADAL" clId="{05AECDD0-A08B-4879-A9B7-BC183BC40729}" dt="2019-10-17T13:46:43.876" v="486" actId="114"/>
          <ac:spMkLst>
            <pc:docMk/>
            <pc:sldMk cId="3496735679" sldId="311"/>
            <ac:spMk id="33" creationId="{59C136B8-FF8E-454C-ADCB-58FF8F237818}"/>
          </ac:spMkLst>
        </pc:spChg>
        <pc:spChg chg="mod">
          <ac:chgData name="Ninanya, Johan (CIP)" userId="13ca1f2c-8b75-4760-ab1e-72a11d18116d" providerId="ADAL" clId="{05AECDD0-A08B-4879-A9B7-BC183BC40729}" dt="2019-10-17T13:46:32.275" v="482" actId="114"/>
          <ac:spMkLst>
            <pc:docMk/>
            <pc:sldMk cId="3496735679" sldId="311"/>
            <ac:spMk id="34" creationId="{E68F8860-5700-4155-A30F-11205C8C0AF5}"/>
          </ac:spMkLst>
        </pc:spChg>
        <pc:grpChg chg="add del mod ord">
          <ac:chgData name="Ninanya, Johan (CIP)" userId="13ca1f2c-8b75-4760-ab1e-72a11d18116d" providerId="ADAL" clId="{05AECDD0-A08B-4879-A9B7-BC183BC40729}" dt="2019-10-17T13:32:14.172" v="235" actId="478"/>
          <ac:grpSpMkLst>
            <pc:docMk/>
            <pc:sldMk cId="3496735679" sldId="311"/>
            <ac:grpSpMk id="3" creationId="{A169BAE3-3043-4D7A-A7D2-54916C26D1A6}"/>
          </ac:grpSpMkLst>
        </pc:grpChg>
        <pc:picChg chg="mod">
          <ac:chgData name="Ninanya, Johan (CIP)" userId="13ca1f2c-8b75-4760-ab1e-72a11d18116d" providerId="ADAL" clId="{05AECDD0-A08B-4879-A9B7-BC183BC40729}" dt="2019-10-17T13:32:54.721" v="243" actId="14100"/>
          <ac:picMkLst>
            <pc:docMk/>
            <pc:sldMk cId="3496735679" sldId="311"/>
            <ac:picMk id="5" creationId="{418D3F98-BE95-488A-BFFE-B94CD6850472}"/>
          </ac:picMkLst>
        </pc:picChg>
        <pc:picChg chg="mod modCrop">
          <ac:chgData name="Ninanya, Johan (CIP)" userId="13ca1f2c-8b75-4760-ab1e-72a11d18116d" providerId="ADAL" clId="{05AECDD0-A08B-4879-A9B7-BC183BC40729}" dt="2019-10-17T13:33:19.546" v="248" actId="1076"/>
          <ac:picMkLst>
            <pc:docMk/>
            <pc:sldMk cId="3496735679" sldId="311"/>
            <ac:picMk id="15" creationId="{123F5F3B-172D-416C-A0A2-4BA788ED2568}"/>
          </ac:picMkLst>
        </pc:picChg>
        <pc:picChg chg="mod">
          <ac:chgData name="Ninanya, Johan (CIP)" userId="13ca1f2c-8b75-4760-ab1e-72a11d18116d" providerId="ADAL" clId="{05AECDD0-A08B-4879-A9B7-BC183BC40729}" dt="2019-10-17T13:30:39.274" v="185" actId="14100"/>
          <ac:picMkLst>
            <pc:docMk/>
            <pc:sldMk cId="3496735679" sldId="311"/>
            <ac:picMk id="27" creationId="{EE269A05-6A3F-408D-8738-6E4F13F0B31B}"/>
          </ac:picMkLst>
        </pc:picChg>
      </pc:sldChg>
      <pc:sldChg chg="addSp delSp modSp">
        <pc:chgData name="Ninanya, Johan (CIP)" userId="13ca1f2c-8b75-4760-ab1e-72a11d18116d" providerId="ADAL" clId="{05AECDD0-A08B-4879-A9B7-BC183BC40729}" dt="2019-10-17T13:50:35.085" v="579" actId="478"/>
        <pc:sldMkLst>
          <pc:docMk/>
          <pc:sldMk cId="3754533436" sldId="312"/>
        </pc:sldMkLst>
        <pc:spChg chg="add del mod">
          <ac:chgData name="Ninanya, Johan (CIP)" userId="13ca1f2c-8b75-4760-ab1e-72a11d18116d" providerId="ADAL" clId="{05AECDD0-A08B-4879-A9B7-BC183BC40729}" dt="2019-10-17T13:50:35.085" v="579" actId="478"/>
          <ac:spMkLst>
            <pc:docMk/>
            <pc:sldMk cId="3754533436" sldId="312"/>
            <ac:spMk id="3" creationId="{A8BCCE9B-8ED7-4396-9E32-5D78075E9416}"/>
          </ac:spMkLst>
        </pc:spChg>
        <pc:spChg chg="del mod ord">
          <ac:chgData name="Ninanya, Johan (CIP)" userId="13ca1f2c-8b75-4760-ab1e-72a11d18116d" providerId="ADAL" clId="{05AECDD0-A08B-4879-A9B7-BC183BC40729}" dt="2019-10-17T13:50:27.812" v="578" actId="478"/>
          <ac:spMkLst>
            <pc:docMk/>
            <pc:sldMk cId="3754533436" sldId="312"/>
            <ac:spMk id="6" creationId="{43BD55E5-7676-4149-82F4-76E0C52CC15D}"/>
          </ac:spMkLst>
        </pc:spChg>
        <pc:spChg chg="add mod">
          <ac:chgData name="Ninanya, Johan (CIP)" userId="13ca1f2c-8b75-4760-ab1e-72a11d18116d" providerId="ADAL" clId="{05AECDD0-A08B-4879-A9B7-BC183BC40729}" dt="2019-10-17T13:50:24.631" v="577" actId="20577"/>
          <ac:spMkLst>
            <pc:docMk/>
            <pc:sldMk cId="3754533436" sldId="312"/>
            <ac:spMk id="46" creationId="{7476CDE6-E0AC-4414-81E3-6EDA409E390D}"/>
          </ac:spMkLst>
        </pc:spChg>
      </pc:sldChg>
      <pc:sldChg chg="modSp del">
        <pc:chgData name="Ninanya, Johan (CIP)" userId="13ca1f2c-8b75-4760-ab1e-72a11d18116d" providerId="ADAL" clId="{05AECDD0-A08B-4879-A9B7-BC183BC40729}" dt="2019-10-17T13:49:19.674" v="535" actId="2696"/>
        <pc:sldMkLst>
          <pc:docMk/>
          <pc:sldMk cId="957837971" sldId="314"/>
        </pc:sldMkLst>
        <pc:spChg chg="mod">
          <ac:chgData name="Ninanya, Johan (CIP)" userId="13ca1f2c-8b75-4760-ab1e-72a11d18116d" providerId="ADAL" clId="{05AECDD0-A08B-4879-A9B7-BC183BC40729}" dt="2019-10-17T13:29:20.040" v="172" actId="113"/>
          <ac:spMkLst>
            <pc:docMk/>
            <pc:sldMk cId="957837971" sldId="314"/>
            <ac:spMk id="4" creationId="{E6AA45BB-67C8-4ED0-B389-9DD7960AE2B1}"/>
          </ac:spMkLst>
        </pc:spChg>
        <pc:spChg chg="mod">
          <ac:chgData name="Ninanya, Johan (CIP)" userId="13ca1f2c-8b75-4760-ab1e-72a11d18116d" providerId="ADAL" clId="{05AECDD0-A08B-4879-A9B7-BC183BC40729}" dt="2019-10-17T13:30:15.170" v="184" actId="20577"/>
          <ac:spMkLst>
            <pc:docMk/>
            <pc:sldMk cId="957837971" sldId="314"/>
            <ac:spMk id="13" creationId="{D1416CAD-6187-48EA-A617-D913DBEECF39}"/>
          </ac:spMkLst>
        </pc:spChg>
        <pc:spChg chg="mod">
          <ac:chgData name="Ninanya, Johan (CIP)" userId="13ca1f2c-8b75-4760-ab1e-72a11d18116d" providerId="ADAL" clId="{05AECDD0-A08B-4879-A9B7-BC183BC40729}" dt="2019-10-17T13:48:56.936" v="534" actId="1037"/>
          <ac:spMkLst>
            <pc:docMk/>
            <pc:sldMk cId="957837971" sldId="314"/>
            <ac:spMk id="18" creationId="{0B8E4824-11DC-4C76-954F-1F6EF0FF31AA}"/>
          </ac:spMkLst>
        </pc:spChg>
        <pc:grpChg chg="mod">
          <ac:chgData name="Ninanya, Johan (CIP)" userId="13ca1f2c-8b75-4760-ab1e-72a11d18116d" providerId="ADAL" clId="{05AECDD0-A08B-4879-A9B7-BC183BC40729}" dt="2019-10-17T13:30:03.293" v="178" actId="20577"/>
          <ac:grpSpMkLst>
            <pc:docMk/>
            <pc:sldMk cId="957837971" sldId="314"/>
            <ac:grpSpMk id="11" creationId="{02331A25-4A1D-4838-B7D6-B21F650CA3AC}"/>
          </ac:grpSpMkLst>
        </pc:grpChg>
        <pc:graphicFrameChg chg="mod">
          <ac:chgData name="Ninanya, Johan (CIP)" userId="13ca1f2c-8b75-4760-ab1e-72a11d18116d" providerId="ADAL" clId="{05AECDD0-A08B-4879-A9B7-BC183BC40729}" dt="2019-10-17T13:48:48.696" v="529" actId="1037"/>
          <ac:graphicFrameMkLst>
            <pc:docMk/>
            <pc:sldMk cId="957837971" sldId="314"/>
            <ac:graphicFrameMk id="16" creationId="{AFF3E9F0-3BCA-485D-9ADD-46FFBD5A5B9B}"/>
          </ac:graphicFrameMkLst>
        </pc:graphicFrameChg>
        <pc:picChg chg="mod modCrop">
          <ac:chgData name="Ninanya, Johan (CIP)" userId="13ca1f2c-8b75-4760-ab1e-72a11d18116d" providerId="ADAL" clId="{05AECDD0-A08B-4879-A9B7-BC183BC40729}" dt="2019-10-17T13:48:52.205" v="532" actId="1038"/>
          <ac:picMkLst>
            <pc:docMk/>
            <pc:sldMk cId="957837971" sldId="314"/>
            <ac:picMk id="5" creationId="{5B67E8C7-2544-443A-B2D5-2674FE73D8A0}"/>
          </ac:picMkLst>
        </pc:picChg>
      </pc:sldChg>
      <pc:sldChg chg="addSp delSp modSp modNotesTx">
        <pc:chgData name="Ninanya, Johan (CIP)" userId="13ca1f2c-8b75-4760-ab1e-72a11d18116d" providerId="ADAL" clId="{05AECDD0-A08B-4879-A9B7-BC183BC40729}" dt="2019-10-17T14:36:01.797" v="1637" actId="20577"/>
        <pc:sldMkLst>
          <pc:docMk/>
          <pc:sldMk cId="30746617" sldId="315"/>
        </pc:sldMkLst>
        <pc:spChg chg="add mod">
          <ac:chgData name="Ninanya, Johan (CIP)" userId="13ca1f2c-8b75-4760-ab1e-72a11d18116d" providerId="ADAL" clId="{05AECDD0-A08B-4879-A9B7-BC183BC40729}" dt="2019-10-17T13:52:38.003" v="614" actId="1076"/>
          <ac:spMkLst>
            <pc:docMk/>
            <pc:sldMk cId="30746617" sldId="315"/>
            <ac:spMk id="2" creationId="{3C109134-05F2-46E1-8DDB-1CD209EC7822}"/>
          </ac:spMkLst>
        </pc:spChg>
        <pc:spChg chg="add del mod">
          <ac:chgData name="Ninanya, Johan (CIP)" userId="13ca1f2c-8b75-4760-ab1e-72a11d18116d" providerId="ADAL" clId="{05AECDD0-A08B-4879-A9B7-BC183BC40729}" dt="2019-10-17T13:55:43.666" v="654" actId="478"/>
          <ac:spMkLst>
            <pc:docMk/>
            <pc:sldMk cId="30746617" sldId="315"/>
            <ac:spMk id="6" creationId="{9D7CBD35-7267-4B48-828B-A3B495FCE0B4}"/>
          </ac:spMkLst>
        </pc:spChg>
        <pc:spChg chg="mod">
          <ac:chgData name="Ninanya, Johan (CIP)" userId="13ca1f2c-8b75-4760-ab1e-72a11d18116d" providerId="ADAL" clId="{05AECDD0-A08B-4879-A9B7-BC183BC40729}" dt="2019-10-17T13:50:59.765" v="586" actId="114"/>
          <ac:spMkLst>
            <pc:docMk/>
            <pc:sldMk cId="30746617" sldId="315"/>
            <ac:spMk id="9" creationId="{5C193684-BDC9-494E-B8BC-0471650FFDCE}"/>
          </ac:spMkLst>
        </pc:spChg>
        <pc:spChg chg="del mod">
          <ac:chgData name="Ninanya, Johan (CIP)" userId="13ca1f2c-8b75-4760-ab1e-72a11d18116d" providerId="ADAL" clId="{05AECDD0-A08B-4879-A9B7-BC183BC40729}" dt="2019-10-17T13:55:40.892" v="653" actId="478"/>
          <ac:spMkLst>
            <pc:docMk/>
            <pc:sldMk cId="30746617" sldId="315"/>
            <ac:spMk id="11" creationId="{0F587FE2-3A7D-4760-A051-F9DA093BD3C8}"/>
          </ac:spMkLst>
        </pc:spChg>
        <pc:spChg chg="add">
          <ac:chgData name="Ninanya, Johan (CIP)" userId="13ca1f2c-8b75-4760-ab1e-72a11d18116d" providerId="ADAL" clId="{05AECDD0-A08B-4879-A9B7-BC183BC40729}" dt="2019-10-17T13:55:38.048" v="652"/>
          <ac:spMkLst>
            <pc:docMk/>
            <pc:sldMk cId="30746617" sldId="315"/>
            <ac:spMk id="12" creationId="{44F1B1A2-2433-4B66-9798-A0F6D6E2B96D}"/>
          </ac:spMkLst>
        </pc:spChg>
        <pc:spChg chg="mod">
          <ac:chgData name="Ninanya, Johan (CIP)" userId="13ca1f2c-8b75-4760-ab1e-72a11d18116d" providerId="ADAL" clId="{05AECDD0-A08B-4879-A9B7-BC183BC40729}" dt="2019-10-17T13:51:42.507" v="597" actId="1076"/>
          <ac:spMkLst>
            <pc:docMk/>
            <pc:sldMk cId="30746617" sldId="315"/>
            <ac:spMk id="13" creationId="{BD41EB04-7908-49F4-934D-62A90C64BB5E}"/>
          </ac:spMkLst>
        </pc:spChg>
        <pc:spChg chg="mod">
          <ac:chgData name="Ninanya, Johan (CIP)" userId="13ca1f2c-8b75-4760-ab1e-72a11d18116d" providerId="ADAL" clId="{05AECDD0-A08B-4879-A9B7-BC183BC40729}" dt="2019-10-17T13:52:43.578" v="616" actId="1076"/>
          <ac:spMkLst>
            <pc:docMk/>
            <pc:sldMk cId="30746617" sldId="315"/>
            <ac:spMk id="15" creationId="{499F57A5-D201-4199-8668-5F2BA097E2CF}"/>
          </ac:spMkLst>
        </pc:spChg>
        <pc:spChg chg="mod">
          <ac:chgData name="Ninanya, Johan (CIP)" userId="13ca1f2c-8b75-4760-ab1e-72a11d18116d" providerId="ADAL" clId="{05AECDD0-A08B-4879-A9B7-BC183BC40729}" dt="2019-10-17T13:52:40.973" v="615" actId="1076"/>
          <ac:spMkLst>
            <pc:docMk/>
            <pc:sldMk cId="30746617" sldId="315"/>
            <ac:spMk id="16" creationId="{94ACDFC6-1F20-4859-9423-D443474EEC3F}"/>
          </ac:spMkLst>
        </pc:spChg>
      </pc:sldChg>
      <pc:sldChg chg="addSp delSp modSp modAnim">
        <pc:chgData name="Ninanya, Johan (CIP)" userId="13ca1f2c-8b75-4760-ab1e-72a11d18116d" providerId="ADAL" clId="{05AECDD0-A08B-4879-A9B7-BC183BC40729}" dt="2019-10-17T13:53:50.841" v="644" actId="20577"/>
        <pc:sldMkLst>
          <pc:docMk/>
          <pc:sldMk cId="3638675512" sldId="316"/>
        </pc:sldMkLst>
        <pc:spChg chg="mod ord topLvl">
          <ac:chgData name="Ninanya, Johan (CIP)" userId="13ca1f2c-8b75-4760-ab1e-72a11d18116d" providerId="ADAL" clId="{05AECDD0-A08B-4879-A9B7-BC183BC40729}" dt="2019-10-17T13:40:59.179" v="361" actId="1076"/>
          <ac:spMkLst>
            <pc:docMk/>
            <pc:sldMk cId="3638675512" sldId="316"/>
            <ac:spMk id="2" creationId="{7057048E-69F2-4231-A80E-320A564E247B}"/>
          </ac:spMkLst>
        </pc:spChg>
        <pc:spChg chg="add del mod ord topLvl">
          <ac:chgData name="Ninanya, Johan (CIP)" userId="13ca1f2c-8b75-4760-ab1e-72a11d18116d" providerId="ADAL" clId="{05AECDD0-A08B-4879-A9B7-BC183BC40729}" dt="2019-10-17T13:41:17.809" v="364" actId="164"/>
          <ac:spMkLst>
            <pc:docMk/>
            <pc:sldMk cId="3638675512" sldId="316"/>
            <ac:spMk id="6" creationId="{F5FE0EA8-FA5D-4E15-B223-B2F4B84C97FB}"/>
          </ac:spMkLst>
        </pc:spChg>
        <pc:spChg chg="mod">
          <ac:chgData name="Ninanya, Johan (CIP)" userId="13ca1f2c-8b75-4760-ab1e-72a11d18116d" providerId="ADAL" clId="{05AECDD0-A08B-4879-A9B7-BC183BC40729}" dt="2019-10-17T13:33:41.055" v="249" actId="113"/>
          <ac:spMkLst>
            <pc:docMk/>
            <pc:sldMk cId="3638675512" sldId="316"/>
            <ac:spMk id="7" creationId="{F7BF87B2-29E9-446D-BAFC-92EAE899FCC1}"/>
          </ac:spMkLst>
        </pc:spChg>
        <pc:spChg chg="mod topLvl">
          <ac:chgData name="Ninanya, Johan (CIP)" userId="13ca1f2c-8b75-4760-ab1e-72a11d18116d" providerId="ADAL" clId="{05AECDD0-A08B-4879-A9B7-BC183BC40729}" dt="2019-10-17T13:45:53.121" v="454" actId="1076"/>
          <ac:spMkLst>
            <pc:docMk/>
            <pc:sldMk cId="3638675512" sldId="316"/>
            <ac:spMk id="9" creationId="{985F9A6E-1581-41B6-A85B-B1F6CF71E658}"/>
          </ac:spMkLst>
        </pc:spChg>
        <pc:spChg chg="mod ord topLvl">
          <ac:chgData name="Ninanya, Johan (CIP)" userId="13ca1f2c-8b75-4760-ab1e-72a11d18116d" providerId="ADAL" clId="{05AECDD0-A08B-4879-A9B7-BC183BC40729}" dt="2019-10-17T13:53:50.841" v="644" actId="20577"/>
          <ac:spMkLst>
            <pc:docMk/>
            <pc:sldMk cId="3638675512" sldId="316"/>
            <ac:spMk id="10" creationId="{F034ADBB-CDFA-4266-B87E-41F947869526}"/>
          </ac:spMkLst>
        </pc:spChg>
        <pc:spChg chg="del">
          <ac:chgData name="Ninanya, Johan (CIP)" userId="13ca1f2c-8b75-4760-ab1e-72a11d18116d" providerId="ADAL" clId="{05AECDD0-A08B-4879-A9B7-BC183BC40729}" dt="2019-10-17T13:38:58.108" v="329" actId="478"/>
          <ac:spMkLst>
            <pc:docMk/>
            <pc:sldMk cId="3638675512" sldId="316"/>
            <ac:spMk id="11" creationId="{B14BF9DB-7AB6-48DE-A7C0-5393E74A536A}"/>
          </ac:spMkLst>
        </pc:spChg>
        <pc:spChg chg="del mod">
          <ac:chgData name="Ninanya, Johan (CIP)" userId="13ca1f2c-8b75-4760-ab1e-72a11d18116d" providerId="ADAL" clId="{05AECDD0-A08B-4879-A9B7-BC183BC40729}" dt="2019-10-17T13:35:05.715" v="265" actId="478"/>
          <ac:spMkLst>
            <pc:docMk/>
            <pc:sldMk cId="3638675512" sldId="316"/>
            <ac:spMk id="12" creationId="{7156B875-F867-4A1A-BB4B-CAD3348C0690}"/>
          </ac:spMkLst>
        </pc:spChg>
        <pc:spChg chg="del">
          <ac:chgData name="Ninanya, Johan (CIP)" userId="13ca1f2c-8b75-4760-ab1e-72a11d18116d" providerId="ADAL" clId="{05AECDD0-A08B-4879-A9B7-BC183BC40729}" dt="2019-10-17T13:35:14.581" v="267" actId="478"/>
          <ac:spMkLst>
            <pc:docMk/>
            <pc:sldMk cId="3638675512" sldId="316"/>
            <ac:spMk id="13" creationId="{60038993-8223-4A95-972F-7640B173316C}"/>
          </ac:spMkLst>
        </pc:spChg>
        <pc:spChg chg="del">
          <ac:chgData name="Ninanya, Johan (CIP)" userId="13ca1f2c-8b75-4760-ab1e-72a11d18116d" providerId="ADAL" clId="{05AECDD0-A08B-4879-A9B7-BC183BC40729}" dt="2019-10-17T13:35:10.620" v="266" actId="478"/>
          <ac:spMkLst>
            <pc:docMk/>
            <pc:sldMk cId="3638675512" sldId="316"/>
            <ac:spMk id="14" creationId="{516FE009-496B-4DB9-95BF-63DA5FBF8127}"/>
          </ac:spMkLst>
        </pc:spChg>
        <pc:spChg chg="add mod ord">
          <ac:chgData name="Ninanya, Johan (CIP)" userId="13ca1f2c-8b75-4760-ab1e-72a11d18116d" providerId="ADAL" clId="{05AECDD0-A08B-4879-A9B7-BC183BC40729}" dt="2019-10-17T13:41:17.809" v="364" actId="164"/>
          <ac:spMkLst>
            <pc:docMk/>
            <pc:sldMk cId="3638675512" sldId="316"/>
            <ac:spMk id="16" creationId="{ACB36FA0-0BD1-47E6-B461-3EB050D8AEF4}"/>
          </ac:spMkLst>
        </pc:spChg>
        <pc:spChg chg="add mod">
          <ac:chgData name="Ninanya, Johan (CIP)" userId="13ca1f2c-8b75-4760-ab1e-72a11d18116d" providerId="ADAL" clId="{05AECDD0-A08B-4879-A9B7-BC183BC40729}" dt="2019-10-17T13:44:19.267" v="415" actId="1076"/>
          <ac:spMkLst>
            <pc:docMk/>
            <pc:sldMk cId="3638675512" sldId="316"/>
            <ac:spMk id="20" creationId="{765FAD7E-BA77-4164-BF62-6265E3EC943C}"/>
          </ac:spMkLst>
        </pc:spChg>
        <pc:spChg chg="add mod">
          <ac:chgData name="Ninanya, Johan (CIP)" userId="13ca1f2c-8b75-4760-ab1e-72a11d18116d" providerId="ADAL" clId="{05AECDD0-A08B-4879-A9B7-BC183BC40729}" dt="2019-10-17T13:44:33.505" v="420" actId="20577"/>
          <ac:spMkLst>
            <pc:docMk/>
            <pc:sldMk cId="3638675512" sldId="316"/>
            <ac:spMk id="21" creationId="{29EF1D94-8B25-4D67-A546-2FCC6A97E935}"/>
          </ac:spMkLst>
        </pc:spChg>
        <pc:spChg chg="add mod">
          <ac:chgData name="Ninanya, Johan (CIP)" userId="13ca1f2c-8b75-4760-ab1e-72a11d18116d" providerId="ADAL" clId="{05AECDD0-A08B-4879-A9B7-BC183BC40729}" dt="2019-10-17T13:44:48.582" v="434" actId="20577"/>
          <ac:spMkLst>
            <pc:docMk/>
            <pc:sldMk cId="3638675512" sldId="316"/>
            <ac:spMk id="22" creationId="{B73B7DE3-8D37-4A1F-954A-9C35F1F02482}"/>
          </ac:spMkLst>
        </pc:spChg>
        <pc:grpChg chg="del mod ord">
          <ac:chgData name="Ninanya, Johan (CIP)" userId="13ca1f2c-8b75-4760-ab1e-72a11d18116d" providerId="ADAL" clId="{05AECDD0-A08B-4879-A9B7-BC183BC40729}" dt="2019-10-17T13:40:42.513" v="357" actId="165"/>
          <ac:grpSpMkLst>
            <pc:docMk/>
            <pc:sldMk cId="3638675512" sldId="316"/>
            <ac:grpSpMk id="15" creationId="{2094FF89-596A-4F2A-A994-DB8CFEAA0928}"/>
          </ac:grpSpMkLst>
        </pc:grpChg>
        <pc:grpChg chg="add mod">
          <ac:chgData name="Ninanya, Johan (CIP)" userId="13ca1f2c-8b75-4760-ab1e-72a11d18116d" providerId="ADAL" clId="{05AECDD0-A08B-4879-A9B7-BC183BC40729}" dt="2019-10-17T13:43:21.898" v="402" actId="1076"/>
          <ac:grpSpMkLst>
            <pc:docMk/>
            <pc:sldMk cId="3638675512" sldId="316"/>
            <ac:grpSpMk id="17" creationId="{02C7F26D-B52E-4AD9-8E47-1622F9F66359}"/>
          </ac:grpSpMkLst>
        </pc:grpChg>
        <pc:grpChg chg="add mod">
          <ac:chgData name="Ninanya, Johan (CIP)" userId="13ca1f2c-8b75-4760-ab1e-72a11d18116d" providerId="ADAL" clId="{05AECDD0-A08B-4879-A9B7-BC183BC40729}" dt="2019-10-17T13:43:18.297" v="400" actId="14100"/>
          <ac:grpSpMkLst>
            <pc:docMk/>
            <pc:sldMk cId="3638675512" sldId="316"/>
            <ac:grpSpMk id="18" creationId="{885D8892-42F0-4CC2-9195-46D46E315CF1}"/>
          </ac:grpSpMkLst>
        </pc:grpChg>
        <pc:picChg chg="mod">
          <ac:chgData name="Ninanya, Johan (CIP)" userId="13ca1f2c-8b75-4760-ab1e-72a11d18116d" providerId="ADAL" clId="{05AECDD0-A08B-4879-A9B7-BC183BC40729}" dt="2019-10-17T13:34:50.662" v="263" actId="1036"/>
          <ac:picMkLst>
            <pc:docMk/>
            <pc:sldMk cId="3638675512" sldId="316"/>
            <ac:picMk id="3" creationId="{2FBD7455-2524-4D4F-983A-F5C4B0569BAA}"/>
          </ac:picMkLst>
        </pc:picChg>
        <pc:picChg chg="mod ord topLvl modCrop">
          <ac:chgData name="Ninanya, Johan (CIP)" userId="13ca1f2c-8b75-4760-ab1e-72a11d18116d" providerId="ADAL" clId="{05AECDD0-A08B-4879-A9B7-BC183BC40729}" dt="2019-10-17T13:42:51.333" v="393" actId="732"/>
          <ac:picMkLst>
            <pc:docMk/>
            <pc:sldMk cId="3638675512" sldId="316"/>
            <ac:picMk id="5" creationId="{9807338C-34EA-4B0F-A5DD-2CD253F8A384}"/>
          </ac:picMkLst>
        </pc:picChg>
        <pc:picChg chg="add mod modCrop">
          <ac:chgData name="Ninanya, Johan (CIP)" userId="13ca1f2c-8b75-4760-ab1e-72a11d18116d" providerId="ADAL" clId="{05AECDD0-A08B-4879-A9B7-BC183BC40729}" dt="2019-10-17T13:43:10.744" v="398" actId="1076"/>
          <ac:picMkLst>
            <pc:docMk/>
            <pc:sldMk cId="3638675512" sldId="316"/>
            <ac:picMk id="19" creationId="{59E58DE2-9660-432B-8A32-C967172225E6}"/>
          </ac:picMkLst>
        </pc:picChg>
      </pc:sldChg>
      <pc:sldChg chg="del">
        <pc:chgData name="Ninanya, Johan (CIP)" userId="13ca1f2c-8b75-4760-ab1e-72a11d18116d" providerId="ADAL" clId="{05AECDD0-A08B-4879-A9B7-BC183BC40729}" dt="2019-10-17T13:09:59.465" v="32" actId="2696"/>
        <pc:sldMkLst>
          <pc:docMk/>
          <pc:sldMk cId="3787429555" sldId="319"/>
        </pc:sldMkLst>
      </pc:sldChg>
      <pc:sldChg chg="del">
        <pc:chgData name="Ninanya, Johan (CIP)" userId="13ca1f2c-8b75-4760-ab1e-72a11d18116d" providerId="ADAL" clId="{05AECDD0-A08B-4879-A9B7-BC183BC40729}" dt="2019-10-17T13:09:59.477" v="33" actId="2696"/>
        <pc:sldMkLst>
          <pc:docMk/>
          <pc:sldMk cId="3863178544" sldId="320"/>
        </pc:sldMkLst>
      </pc:sldChg>
      <pc:sldChg chg="del">
        <pc:chgData name="Ninanya, Johan (CIP)" userId="13ca1f2c-8b75-4760-ab1e-72a11d18116d" providerId="ADAL" clId="{05AECDD0-A08B-4879-A9B7-BC183BC40729}" dt="2019-10-17T13:09:59.395" v="29" actId="2696"/>
        <pc:sldMkLst>
          <pc:docMk/>
          <pc:sldMk cId="3902657349" sldId="326"/>
        </pc:sldMkLst>
      </pc:sldChg>
      <pc:sldChg chg="del">
        <pc:chgData name="Ninanya, Johan (CIP)" userId="13ca1f2c-8b75-4760-ab1e-72a11d18116d" providerId="ADAL" clId="{05AECDD0-A08B-4879-A9B7-BC183BC40729}" dt="2019-10-17T13:09:20.507" v="6" actId="2696"/>
        <pc:sldMkLst>
          <pc:docMk/>
          <pc:sldMk cId="2051870563" sldId="334"/>
        </pc:sldMkLst>
      </pc:sldChg>
      <pc:sldChg chg="del">
        <pc:chgData name="Ninanya, Johan (CIP)" userId="13ca1f2c-8b75-4760-ab1e-72a11d18116d" providerId="ADAL" clId="{05AECDD0-A08B-4879-A9B7-BC183BC40729}" dt="2019-10-17T13:09:20.560" v="9" actId="2696"/>
        <pc:sldMkLst>
          <pc:docMk/>
          <pc:sldMk cId="255314418" sldId="367"/>
        </pc:sldMkLst>
      </pc:sldChg>
      <pc:sldChg chg="del">
        <pc:chgData name="Ninanya, Johan (CIP)" userId="13ca1f2c-8b75-4760-ab1e-72a11d18116d" providerId="ADAL" clId="{05AECDD0-A08B-4879-A9B7-BC183BC40729}" dt="2019-10-17T13:09:20.631" v="10" actId="2696"/>
        <pc:sldMkLst>
          <pc:docMk/>
          <pc:sldMk cId="2652271449" sldId="374"/>
        </pc:sldMkLst>
      </pc:sldChg>
      <pc:sldChg chg="del">
        <pc:chgData name="Ninanya, Johan (CIP)" userId="13ca1f2c-8b75-4760-ab1e-72a11d18116d" providerId="ADAL" clId="{05AECDD0-A08B-4879-A9B7-BC183BC40729}" dt="2019-10-17T13:09:20.748" v="12" actId="2696"/>
        <pc:sldMkLst>
          <pc:docMk/>
          <pc:sldMk cId="16883334" sldId="377"/>
        </pc:sldMkLst>
      </pc:sldChg>
      <pc:sldChg chg="del">
        <pc:chgData name="Ninanya, Johan (CIP)" userId="13ca1f2c-8b75-4760-ab1e-72a11d18116d" providerId="ADAL" clId="{05AECDD0-A08B-4879-A9B7-BC183BC40729}" dt="2019-10-17T13:09:59.238" v="22" actId="2696"/>
        <pc:sldMkLst>
          <pc:docMk/>
          <pc:sldMk cId="457064095" sldId="379"/>
        </pc:sldMkLst>
      </pc:sldChg>
      <pc:sldChg chg="del">
        <pc:chgData name="Ninanya, Johan (CIP)" userId="13ca1f2c-8b75-4760-ab1e-72a11d18116d" providerId="ADAL" clId="{05AECDD0-A08B-4879-A9B7-BC183BC40729}" dt="2019-10-17T13:09:20.760" v="13" actId="2696"/>
        <pc:sldMkLst>
          <pc:docMk/>
          <pc:sldMk cId="2660451443" sldId="381"/>
        </pc:sldMkLst>
      </pc:sldChg>
      <pc:sldChg chg="del">
        <pc:chgData name="Ninanya, Johan (CIP)" userId="13ca1f2c-8b75-4760-ab1e-72a11d18116d" providerId="ADAL" clId="{05AECDD0-A08B-4879-A9B7-BC183BC40729}" dt="2019-10-17T13:09:33.636" v="19" actId="2696"/>
        <pc:sldMkLst>
          <pc:docMk/>
          <pc:sldMk cId="3977202997" sldId="383"/>
        </pc:sldMkLst>
      </pc:sldChg>
      <pc:sldChg chg="del">
        <pc:chgData name="Ninanya, Johan (CIP)" userId="13ca1f2c-8b75-4760-ab1e-72a11d18116d" providerId="ADAL" clId="{05AECDD0-A08B-4879-A9B7-BC183BC40729}" dt="2019-10-17T13:09:33.646" v="20" actId="2696"/>
        <pc:sldMkLst>
          <pc:docMk/>
          <pc:sldMk cId="3738590383" sldId="384"/>
        </pc:sldMkLst>
      </pc:sldChg>
      <pc:sldChg chg="del">
        <pc:chgData name="Ninanya, Johan (CIP)" userId="13ca1f2c-8b75-4760-ab1e-72a11d18116d" providerId="ADAL" clId="{05AECDD0-A08B-4879-A9B7-BC183BC40729}" dt="2019-10-17T13:54:43.478" v="645" actId="2696"/>
        <pc:sldMkLst>
          <pc:docMk/>
          <pc:sldMk cId="1248809077" sldId="385"/>
        </pc:sldMkLst>
      </pc:sldChg>
      <pc:sldChg chg="addSp delSp modSp add modNotesTx">
        <pc:chgData name="Ninanya, Johan (CIP)" userId="13ca1f2c-8b75-4760-ab1e-72a11d18116d" providerId="ADAL" clId="{05AECDD0-A08B-4879-A9B7-BC183BC40729}" dt="2019-10-17T14:25:51.340" v="1378" actId="20577"/>
        <pc:sldMkLst>
          <pc:docMk/>
          <pc:sldMk cId="1350751854" sldId="386"/>
        </pc:sldMkLst>
        <pc:spChg chg="add del mod">
          <ac:chgData name="Ninanya, Johan (CIP)" userId="13ca1f2c-8b75-4760-ab1e-72a11d18116d" providerId="ADAL" clId="{05AECDD0-A08B-4879-A9B7-BC183BC40729}" dt="2019-10-17T14:10:27.439" v="785" actId="478"/>
          <ac:spMkLst>
            <pc:docMk/>
            <pc:sldMk cId="1350751854" sldId="386"/>
            <ac:spMk id="8" creationId="{3BD247C6-011D-4959-A71E-002F20D3EE00}"/>
          </ac:spMkLst>
        </pc:spChg>
        <pc:spChg chg="add mod">
          <ac:chgData name="Ninanya, Johan (CIP)" userId="13ca1f2c-8b75-4760-ab1e-72a11d18116d" providerId="ADAL" clId="{05AECDD0-A08B-4879-A9B7-BC183BC40729}" dt="2019-10-17T14:19:50.336" v="954" actId="1076"/>
          <ac:spMkLst>
            <pc:docMk/>
            <pc:sldMk cId="1350751854" sldId="386"/>
            <ac:spMk id="9" creationId="{EF1644FB-7680-4946-AB97-AF0E74FD99A1}"/>
          </ac:spMkLst>
        </pc:spChg>
        <pc:spChg chg="add mod">
          <ac:chgData name="Ninanya, Johan (CIP)" userId="13ca1f2c-8b75-4760-ab1e-72a11d18116d" providerId="ADAL" clId="{05AECDD0-A08B-4879-A9B7-BC183BC40729}" dt="2019-10-17T14:17:16.700" v="916" actId="1035"/>
          <ac:spMkLst>
            <pc:docMk/>
            <pc:sldMk cId="1350751854" sldId="386"/>
            <ac:spMk id="12" creationId="{AA6445D6-A9AF-48AA-8A34-7B6E4387A465}"/>
          </ac:spMkLst>
        </pc:spChg>
        <pc:spChg chg="add mod">
          <ac:chgData name="Ninanya, Johan (CIP)" userId="13ca1f2c-8b75-4760-ab1e-72a11d18116d" providerId="ADAL" clId="{05AECDD0-A08B-4879-A9B7-BC183BC40729}" dt="2019-10-17T14:05:41.363" v="774" actId="164"/>
          <ac:spMkLst>
            <pc:docMk/>
            <pc:sldMk cId="1350751854" sldId="386"/>
            <ac:spMk id="13" creationId="{99EBD04B-B520-4BB0-9F8B-39569943CCA1}"/>
          </ac:spMkLst>
        </pc:spChg>
        <pc:spChg chg="add del mod">
          <ac:chgData name="Ninanya, Johan (CIP)" userId="13ca1f2c-8b75-4760-ab1e-72a11d18116d" providerId="ADAL" clId="{05AECDD0-A08B-4879-A9B7-BC183BC40729}" dt="2019-10-17T14:10:37.202" v="792" actId="478"/>
          <ac:spMkLst>
            <pc:docMk/>
            <pc:sldMk cId="1350751854" sldId="386"/>
            <ac:spMk id="15" creationId="{ED039B53-46AD-4179-B7C0-A440D06BD491}"/>
          </ac:spMkLst>
        </pc:spChg>
        <pc:spChg chg="add del mod">
          <ac:chgData name="Ninanya, Johan (CIP)" userId="13ca1f2c-8b75-4760-ab1e-72a11d18116d" providerId="ADAL" clId="{05AECDD0-A08B-4879-A9B7-BC183BC40729}" dt="2019-10-17T14:10:28.171" v="786" actId="478"/>
          <ac:spMkLst>
            <pc:docMk/>
            <pc:sldMk cId="1350751854" sldId="386"/>
            <ac:spMk id="16" creationId="{045FE67F-5FA5-4D80-927B-E128F07511B0}"/>
          </ac:spMkLst>
        </pc:spChg>
        <pc:spChg chg="add mod">
          <ac:chgData name="Ninanya, Johan (CIP)" userId="13ca1f2c-8b75-4760-ab1e-72a11d18116d" providerId="ADAL" clId="{05AECDD0-A08B-4879-A9B7-BC183BC40729}" dt="2019-10-17T14:18:53.650" v="942" actId="208"/>
          <ac:spMkLst>
            <pc:docMk/>
            <pc:sldMk cId="1350751854" sldId="386"/>
            <ac:spMk id="19" creationId="{DCEF1901-DF7C-4E8E-AF67-4D904C2917C8}"/>
          </ac:spMkLst>
        </pc:spChg>
        <pc:spChg chg="add mod">
          <ac:chgData name="Ninanya, Johan (CIP)" userId="13ca1f2c-8b75-4760-ab1e-72a11d18116d" providerId="ADAL" clId="{05AECDD0-A08B-4879-A9B7-BC183BC40729}" dt="2019-10-17T14:19:36.245" v="953" actId="1076"/>
          <ac:spMkLst>
            <pc:docMk/>
            <pc:sldMk cId="1350751854" sldId="386"/>
            <ac:spMk id="20" creationId="{99D3A696-E338-4043-B6E2-8A1AED45057C}"/>
          </ac:spMkLst>
        </pc:spChg>
        <pc:spChg chg="add del mod">
          <ac:chgData name="Ninanya, Johan (CIP)" userId="13ca1f2c-8b75-4760-ab1e-72a11d18116d" providerId="ADAL" clId="{05AECDD0-A08B-4879-A9B7-BC183BC40729}" dt="2019-10-17T14:21:39.617" v="991" actId="478"/>
          <ac:spMkLst>
            <pc:docMk/>
            <pc:sldMk cId="1350751854" sldId="386"/>
            <ac:spMk id="21" creationId="{F574D454-2D85-4BD2-A267-F4E793D414FC}"/>
          </ac:spMkLst>
        </pc:spChg>
        <pc:spChg chg="add del mod">
          <ac:chgData name="Ninanya, Johan (CIP)" userId="13ca1f2c-8b75-4760-ab1e-72a11d18116d" providerId="ADAL" clId="{05AECDD0-A08B-4879-A9B7-BC183BC40729}" dt="2019-10-17T14:21:42.532" v="992" actId="478"/>
          <ac:spMkLst>
            <pc:docMk/>
            <pc:sldMk cId="1350751854" sldId="386"/>
            <ac:spMk id="22" creationId="{AD4EEF86-EC96-4BEC-A97E-E5EF19EE0C54}"/>
          </ac:spMkLst>
        </pc:spChg>
        <pc:spChg chg="add mod">
          <ac:chgData name="Ninanya, Johan (CIP)" userId="13ca1f2c-8b75-4760-ab1e-72a11d18116d" providerId="ADAL" clId="{05AECDD0-A08B-4879-A9B7-BC183BC40729}" dt="2019-10-17T14:22:22.636" v="1004" actId="14100"/>
          <ac:spMkLst>
            <pc:docMk/>
            <pc:sldMk cId="1350751854" sldId="386"/>
            <ac:spMk id="23" creationId="{7DE15A35-FBCD-41BC-A642-00799A946900}"/>
          </ac:spMkLst>
        </pc:spChg>
        <pc:grpChg chg="add mod">
          <ac:chgData name="Ninanya, Johan (CIP)" userId="13ca1f2c-8b75-4760-ab1e-72a11d18116d" providerId="ADAL" clId="{05AECDD0-A08B-4879-A9B7-BC183BC40729}" dt="2019-10-17T14:19:59.011" v="957" actId="1076"/>
          <ac:grpSpMkLst>
            <pc:docMk/>
            <pc:sldMk cId="1350751854" sldId="386"/>
            <ac:grpSpMk id="14" creationId="{AE5F1328-7528-4382-A4C6-4D23831ECCB6}"/>
          </ac:grpSpMkLst>
        </pc:grpChg>
        <pc:picChg chg="add mod modCrop">
          <ac:chgData name="Ninanya, Johan (CIP)" userId="13ca1f2c-8b75-4760-ab1e-72a11d18116d" providerId="ADAL" clId="{05AECDD0-A08B-4879-A9B7-BC183BC40729}" dt="2019-10-17T14:17:23.274" v="919" actId="1036"/>
          <ac:picMkLst>
            <pc:docMk/>
            <pc:sldMk cId="1350751854" sldId="386"/>
            <ac:picMk id="3" creationId="{0C8E45D6-A9EC-47CE-BCD0-3C51D9FEEB30}"/>
          </ac:picMkLst>
        </pc:picChg>
        <pc:picChg chg="add del mod modCrop">
          <ac:chgData name="Ninanya, Johan (CIP)" userId="13ca1f2c-8b75-4760-ab1e-72a11d18116d" providerId="ADAL" clId="{05AECDD0-A08B-4879-A9B7-BC183BC40729}" dt="2019-10-17T14:10:28.863" v="787" actId="478"/>
          <ac:picMkLst>
            <pc:docMk/>
            <pc:sldMk cId="1350751854" sldId="386"/>
            <ac:picMk id="5" creationId="{066C9B34-6868-4A36-8ABA-01C06D360F59}"/>
          </ac:picMkLst>
        </pc:picChg>
        <pc:picChg chg="add del mod modCrop">
          <ac:chgData name="Ninanya, Johan (CIP)" userId="13ca1f2c-8b75-4760-ab1e-72a11d18116d" providerId="ADAL" clId="{05AECDD0-A08B-4879-A9B7-BC183BC40729}" dt="2019-10-17T14:10:25.928" v="784" actId="478"/>
          <ac:picMkLst>
            <pc:docMk/>
            <pc:sldMk cId="1350751854" sldId="386"/>
            <ac:picMk id="6" creationId="{1B4E3A2C-E94F-47C3-99FD-C9BE9B651651}"/>
          </ac:picMkLst>
        </pc:picChg>
        <pc:picChg chg="add mod modCrop">
          <ac:chgData name="Ninanya, Johan (CIP)" userId="13ca1f2c-8b75-4760-ab1e-72a11d18116d" providerId="ADAL" clId="{05AECDD0-A08B-4879-A9B7-BC183BC40729}" dt="2019-10-17T14:19:52.425" v="955" actId="1076"/>
          <ac:picMkLst>
            <pc:docMk/>
            <pc:sldMk cId="1350751854" sldId="386"/>
            <ac:picMk id="7" creationId="{DA3B0DF0-A842-45B3-BFDB-734D28DB6194}"/>
          </ac:picMkLst>
        </pc:picChg>
        <pc:picChg chg="add mod modCrop">
          <ac:chgData name="Ninanya, Johan (CIP)" userId="13ca1f2c-8b75-4760-ab1e-72a11d18116d" providerId="ADAL" clId="{05AECDD0-A08B-4879-A9B7-BC183BC40729}" dt="2019-10-17T14:05:41.363" v="774" actId="164"/>
          <ac:picMkLst>
            <pc:docMk/>
            <pc:sldMk cId="1350751854" sldId="386"/>
            <ac:picMk id="11" creationId="{21136277-D681-469A-ABF3-11CBFD534ADE}"/>
          </ac:picMkLst>
        </pc:picChg>
        <pc:picChg chg="add mod modCrop">
          <ac:chgData name="Ninanya, Johan (CIP)" userId="13ca1f2c-8b75-4760-ab1e-72a11d18116d" providerId="ADAL" clId="{05AECDD0-A08B-4879-A9B7-BC183BC40729}" dt="2019-10-17T14:19:00.021" v="943" actId="1076"/>
          <ac:picMkLst>
            <pc:docMk/>
            <pc:sldMk cId="1350751854" sldId="386"/>
            <ac:picMk id="17" creationId="{332F6D2A-1E9C-4355-A4DB-B57308419915}"/>
          </ac:picMkLst>
        </pc:picChg>
        <pc:picChg chg="add mod modCrop">
          <ac:chgData name="Ninanya, Johan (CIP)" userId="13ca1f2c-8b75-4760-ab1e-72a11d18116d" providerId="ADAL" clId="{05AECDD0-A08B-4879-A9B7-BC183BC40729}" dt="2019-10-17T14:18:30.431" v="936" actId="1076"/>
          <ac:picMkLst>
            <pc:docMk/>
            <pc:sldMk cId="1350751854" sldId="386"/>
            <ac:picMk id="18" creationId="{AAB19908-0CCE-4B41-B7B5-4CC94CBAB974}"/>
          </ac:picMkLst>
        </pc:picChg>
      </pc:sldChg>
      <pc:sldChg chg="del">
        <pc:chgData name="Ninanya, Johan (CIP)" userId="13ca1f2c-8b75-4760-ab1e-72a11d18116d" providerId="ADAL" clId="{05AECDD0-A08B-4879-A9B7-BC183BC40729}" dt="2019-10-17T13:09:59.252" v="23" actId="2696"/>
        <pc:sldMkLst>
          <pc:docMk/>
          <pc:sldMk cId="3978293569" sldId="386"/>
        </pc:sldMkLst>
      </pc:sldChg>
      <pc:sldChg chg="add del ord">
        <pc:chgData name="Ninanya, Johan (CIP)" userId="13ca1f2c-8b75-4760-ab1e-72a11d18116d" providerId="ADAL" clId="{05AECDD0-A08B-4879-A9B7-BC183BC40729}" dt="2019-10-17T14:37:51.771" v="1641" actId="2696"/>
        <pc:sldMkLst>
          <pc:docMk/>
          <pc:sldMk cId="1783738430" sldId="387"/>
        </pc:sldMkLst>
      </pc:sldChg>
      <pc:sldChg chg="del">
        <pc:chgData name="Ninanya, Johan (CIP)" userId="13ca1f2c-8b75-4760-ab1e-72a11d18116d" providerId="ADAL" clId="{05AECDD0-A08B-4879-A9B7-BC183BC40729}" dt="2019-10-17T13:09:59.352" v="26" actId="2696"/>
        <pc:sldMkLst>
          <pc:docMk/>
          <pc:sldMk cId="2052812209" sldId="387"/>
        </pc:sldMkLst>
      </pc:sldChg>
      <pc:sldChg chg="add del">
        <pc:chgData name="Ninanya, Johan (CIP)" userId="13ca1f2c-8b75-4760-ab1e-72a11d18116d" providerId="ADAL" clId="{05AECDD0-A08B-4879-A9B7-BC183BC40729}" dt="2019-10-17T13:26:59.764" v="106" actId="2696"/>
        <pc:sldMkLst>
          <pc:docMk/>
          <pc:sldMk cId="3249810051" sldId="387"/>
        </pc:sldMkLst>
      </pc:sldChg>
      <pc:sldChg chg="del">
        <pc:chgData name="Ninanya, Johan (CIP)" userId="13ca1f2c-8b75-4760-ab1e-72a11d18116d" providerId="ADAL" clId="{05AECDD0-A08B-4879-A9B7-BC183BC40729}" dt="2019-10-17T13:09:59.385" v="28" actId="2696"/>
        <pc:sldMkLst>
          <pc:docMk/>
          <pc:sldMk cId="447654675" sldId="388"/>
        </pc:sldMkLst>
      </pc:sldChg>
      <pc:sldChg chg="del">
        <pc:chgData name="Ninanya, Johan (CIP)" userId="13ca1f2c-8b75-4760-ab1e-72a11d18116d" providerId="ADAL" clId="{05AECDD0-A08B-4879-A9B7-BC183BC40729}" dt="2019-10-17T13:09:59.357" v="27" actId="2696"/>
        <pc:sldMkLst>
          <pc:docMk/>
          <pc:sldMk cId="394653157" sldId="393"/>
        </pc:sldMkLst>
      </pc:sldChg>
      <pc:sldChg chg="addSp delSp modSp add del modAnim">
        <pc:chgData name="Ninanya, Johan (CIP)" userId="13ca1f2c-8b75-4760-ab1e-72a11d18116d" providerId="ADAL" clId="{05AECDD0-A08B-4879-A9B7-BC183BC40729}" dt="2019-10-17T14:50:11.323" v="2154" actId="2696"/>
        <pc:sldMkLst>
          <pc:docMk/>
          <pc:sldMk cId="559243347" sldId="394"/>
        </pc:sldMkLst>
        <pc:spChg chg="del">
          <ac:chgData name="Ninanya, Johan (CIP)" userId="13ca1f2c-8b75-4760-ab1e-72a11d18116d" providerId="ADAL" clId="{05AECDD0-A08B-4879-A9B7-BC183BC40729}" dt="2019-10-17T14:38:55.279" v="1652" actId="478"/>
          <ac:spMkLst>
            <pc:docMk/>
            <pc:sldMk cId="559243347" sldId="394"/>
            <ac:spMk id="33" creationId="{42F8D7B4-AC7B-4582-ACC3-65DD73D1C08E}"/>
          </ac:spMkLst>
        </pc:spChg>
        <pc:grpChg chg="add del">
          <ac:chgData name="Ninanya, Johan (CIP)" userId="13ca1f2c-8b75-4760-ab1e-72a11d18116d" providerId="ADAL" clId="{05AECDD0-A08B-4879-A9B7-BC183BC40729}" dt="2019-10-17T14:38:41.545" v="1650" actId="478"/>
          <ac:grpSpMkLst>
            <pc:docMk/>
            <pc:sldMk cId="559243347" sldId="394"/>
            <ac:grpSpMk id="3" creationId="{8116661C-C68A-4A87-A8FB-AF23F189623B}"/>
          </ac:grpSpMkLst>
        </pc:grpChg>
        <pc:grpChg chg="mod">
          <ac:chgData name="Ninanya, Johan (CIP)" userId="13ca1f2c-8b75-4760-ab1e-72a11d18116d" providerId="ADAL" clId="{05AECDD0-A08B-4879-A9B7-BC183BC40729}" dt="2019-10-17T14:39:01.394" v="1655" actId="14100"/>
          <ac:grpSpMkLst>
            <pc:docMk/>
            <pc:sldMk cId="559243347" sldId="394"/>
            <ac:grpSpMk id="4" creationId="{56AB803C-55F4-4275-BC22-712C7BDBB48F}"/>
          </ac:grpSpMkLst>
        </pc:grpChg>
        <pc:picChg chg="mod">
          <ac:chgData name="Ninanya, Johan (CIP)" userId="13ca1f2c-8b75-4760-ab1e-72a11d18116d" providerId="ADAL" clId="{05AECDD0-A08B-4879-A9B7-BC183BC40729}" dt="2019-10-17T14:39:08.981" v="1657" actId="1076"/>
          <ac:picMkLst>
            <pc:docMk/>
            <pc:sldMk cId="559243347" sldId="394"/>
            <ac:picMk id="7" creationId="{B167D4E7-69F5-42E9-A2ED-C0268AE168E3}"/>
          </ac:picMkLst>
        </pc:picChg>
        <pc:picChg chg="add del">
          <ac:chgData name="Ninanya, Johan (CIP)" userId="13ca1f2c-8b75-4760-ab1e-72a11d18116d" providerId="ADAL" clId="{05AECDD0-A08B-4879-A9B7-BC183BC40729}" dt="2019-10-17T14:41:42.469" v="1681" actId="478"/>
          <ac:picMkLst>
            <pc:docMk/>
            <pc:sldMk cId="559243347" sldId="394"/>
            <ac:picMk id="9" creationId="{146F338C-3BE3-4772-ADA0-153BDA4DDA75}"/>
          </ac:picMkLst>
        </pc:picChg>
        <pc:picChg chg="mod">
          <ac:chgData name="Ninanya, Johan (CIP)" userId="13ca1f2c-8b75-4760-ab1e-72a11d18116d" providerId="ADAL" clId="{05AECDD0-A08B-4879-A9B7-BC183BC40729}" dt="2019-10-17T14:38:31.338" v="1648" actId="1076"/>
          <ac:picMkLst>
            <pc:docMk/>
            <pc:sldMk cId="559243347" sldId="394"/>
            <ac:picMk id="24" creationId="{996E23A2-B9D3-494B-9CD5-57D6AEC4989C}"/>
          </ac:picMkLst>
        </pc:picChg>
      </pc:sldChg>
      <pc:sldChg chg="del">
        <pc:chgData name="Ninanya, Johan (CIP)" userId="13ca1f2c-8b75-4760-ab1e-72a11d18116d" providerId="ADAL" clId="{05AECDD0-A08B-4879-A9B7-BC183BC40729}" dt="2019-10-17T13:09:20.782" v="14" actId="2696"/>
        <pc:sldMkLst>
          <pc:docMk/>
          <pc:sldMk cId="1759451089" sldId="395"/>
        </pc:sldMkLst>
      </pc:sldChg>
      <pc:sldChg chg="modSp add del">
        <pc:chgData name="Ninanya, Johan (CIP)" userId="13ca1f2c-8b75-4760-ab1e-72a11d18116d" providerId="ADAL" clId="{05AECDD0-A08B-4879-A9B7-BC183BC40729}" dt="2019-10-17T14:40:30.038" v="1664" actId="2696"/>
        <pc:sldMkLst>
          <pc:docMk/>
          <pc:sldMk cId="1770610251" sldId="395"/>
        </pc:sldMkLst>
        <pc:spChg chg="mod">
          <ac:chgData name="Ninanya, Johan (CIP)" userId="13ca1f2c-8b75-4760-ab1e-72a11d18116d" providerId="ADAL" clId="{05AECDD0-A08B-4879-A9B7-BC183BC40729}" dt="2019-10-17T14:40:18.301" v="1661" actId="20577"/>
          <ac:spMkLst>
            <pc:docMk/>
            <pc:sldMk cId="1770610251" sldId="395"/>
            <ac:spMk id="3" creationId="{3FBFC476-F8FD-4598-B16F-9465129247BF}"/>
          </ac:spMkLst>
        </pc:spChg>
      </pc:sldChg>
      <pc:sldChg chg="addSp delSp modSp add ord">
        <pc:chgData name="Ninanya, Johan (CIP)" userId="13ca1f2c-8b75-4760-ab1e-72a11d18116d" providerId="ADAL" clId="{05AECDD0-A08B-4879-A9B7-BC183BC40729}" dt="2019-10-17T14:51:21.066" v="2245" actId="14100"/>
        <pc:sldMkLst>
          <pc:docMk/>
          <pc:sldMk cId="1735603591" sldId="396"/>
        </pc:sldMkLst>
        <pc:spChg chg="del">
          <ac:chgData name="Ninanya, Johan (CIP)" userId="13ca1f2c-8b75-4760-ab1e-72a11d18116d" providerId="ADAL" clId="{05AECDD0-A08B-4879-A9B7-BC183BC40729}" dt="2019-10-17T14:40:33.076" v="1665" actId="478"/>
          <ac:spMkLst>
            <pc:docMk/>
            <pc:sldMk cId="1735603591" sldId="396"/>
            <ac:spMk id="2" creationId="{E841F156-41CE-49E3-8E09-65D0D4F84B26}"/>
          </ac:spMkLst>
        </pc:spChg>
        <pc:spChg chg="add mod">
          <ac:chgData name="Ninanya, Johan (CIP)" userId="13ca1f2c-8b75-4760-ab1e-72a11d18116d" providerId="ADAL" clId="{05AECDD0-A08B-4879-A9B7-BC183BC40729}" dt="2019-10-17T14:49:28.667" v="2153" actId="20577"/>
          <ac:spMkLst>
            <pc:docMk/>
            <pc:sldMk cId="1735603591" sldId="396"/>
            <ac:spMk id="5" creationId="{5410D311-FA72-4DF9-BC99-AE0FEB4BEF11}"/>
          </ac:spMkLst>
        </pc:spChg>
        <pc:spChg chg="add del mod">
          <ac:chgData name="Ninanya, Johan (CIP)" userId="13ca1f2c-8b75-4760-ab1e-72a11d18116d" providerId="ADAL" clId="{05AECDD0-A08B-4879-A9B7-BC183BC40729}" dt="2019-10-17T14:45:13.355" v="1845" actId="478"/>
          <ac:spMkLst>
            <pc:docMk/>
            <pc:sldMk cId="1735603591" sldId="396"/>
            <ac:spMk id="21" creationId="{C65D87ED-F6C3-4872-8BC4-5340C496AFFE}"/>
          </ac:spMkLst>
        </pc:spChg>
        <pc:spChg chg="add mod">
          <ac:chgData name="Ninanya, Johan (CIP)" userId="13ca1f2c-8b75-4760-ab1e-72a11d18116d" providerId="ADAL" clId="{05AECDD0-A08B-4879-A9B7-BC183BC40729}" dt="2019-10-17T14:50:45.492" v="2207" actId="14100"/>
          <ac:spMkLst>
            <pc:docMk/>
            <pc:sldMk cId="1735603591" sldId="396"/>
            <ac:spMk id="22" creationId="{3519724F-0024-4714-9D78-069A58974DFF}"/>
          </ac:spMkLst>
        </pc:spChg>
        <pc:spChg chg="add mod">
          <ac:chgData name="Ninanya, Johan (CIP)" userId="13ca1f2c-8b75-4760-ab1e-72a11d18116d" providerId="ADAL" clId="{05AECDD0-A08B-4879-A9B7-BC183BC40729}" dt="2019-10-17T14:51:21.066" v="2245" actId="14100"/>
          <ac:spMkLst>
            <pc:docMk/>
            <pc:sldMk cId="1735603591" sldId="396"/>
            <ac:spMk id="23" creationId="{F5A1C87E-5FE1-4AF7-857B-ED68C5E2D58B}"/>
          </ac:spMkLst>
        </pc:spChg>
        <pc:spChg chg="add mod">
          <ac:chgData name="Ninanya, Johan (CIP)" userId="13ca1f2c-8b75-4760-ab1e-72a11d18116d" providerId="ADAL" clId="{05AECDD0-A08B-4879-A9B7-BC183BC40729}" dt="2019-10-17T14:50:48.505" v="2208" actId="1076"/>
          <ac:spMkLst>
            <pc:docMk/>
            <pc:sldMk cId="1735603591" sldId="396"/>
            <ac:spMk id="26" creationId="{36589BAC-6277-44EF-AB83-BE4BD3D3720A}"/>
          </ac:spMkLst>
        </pc:spChg>
        <pc:spChg chg="add mod">
          <ac:chgData name="Ninanya, Johan (CIP)" userId="13ca1f2c-8b75-4760-ab1e-72a11d18116d" providerId="ADAL" clId="{05AECDD0-A08B-4879-A9B7-BC183BC40729}" dt="2019-10-17T14:47:56.505" v="2018" actId="14100"/>
          <ac:spMkLst>
            <pc:docMk/>
            <pc:sldMk cId="1735603591" sldId="396"/>
            <ac:spMk id="27" creationId="{77650BAE-AB44-48DB-A134-7B385DC9E0AB}"/>
          </ac:spMkLst>
        </pc:spChg>
        <pc:picChg chg="add del mod modCrop">
          <ac:chgData name="Ninanya, Johan (CIP)" userId="13ca1f2c-8b75-4760-ab1e-72a11d18116d" providerId="ADAL" clId="{05AECDD0-A08B-4879-A9B7-BC183BC40729}" dt="2019-10-17T14:41:35.899" v="1680" actId="478"/>
          <ac:picMkLst>
            <pc:docMk/>
            <pc:sldMk cId="1735603591" sldId="396"/>
            <ac:picMk id="3" creationId="{73B9C331-4041-4288-9866-2E843D1C9DF4}"/>
          </ac:picMkLst>
        </pc:picChg>
        <pc:picChg chg="add mod modCrop">
          <ac:chgData name="Ninanya, Johan (CIP)" userId="13ca1f2c-8b75-4760-ab1e-72a11d18116d" providerId="ADAL" clId="{05AECDD0-A08B-4879-A9B7-BC183BC40729}" dt="2019-10-17T14:43:20.923" v="1820" actId="1076"/>
          <ac:picMkLst>
            <pc:docMk/>
            <pc:sldMk cId="1735603591" sldId="396"/>
            <ac:picMk id="4" creationId="{BB96EA1E-F534-4E0D-B5DF-48D3F923D404}"/>
          </ac:picMkLst>
        </pc:picChg>
        <pc:cxnChg chg="add del mod">
          <ac:chgData name="Ninanya, Johan (CIP)" userId="13ca1f2c-8b75-4760-ab1e-72a11d18116d" providerId="ADAL" clId="{05AECDD0-A08B-4879-A9B7-BC183BC40729}" dt="2019-10-17T14:43:51.340" v="1824" actId="478"/>
          <ac:cxnSpMkLst>
            <pc:docMk/>
            <pc:sldMk cId="1735603591" sldId="396"/>
            <ac:cxnSpMk id="7" creationId="{A3A34F29-2AB0-46AA-B8BB-D2297E2994EC}"/>
          </ac:cxnSpMkLst>
        </pc:cxnChg>
        <pc:cxnChg chg="add mod">
          <ac:chgData name="Ninanya, Johan (CIP)" userId="13ca1f2c-8b75-4760-ab1e-72a11d18116d" providerId="ADAL" clId="{05AECDD0-A08B-4879-A9B7-BC183BC40729}" dt="2019-10-17T14:45:48.259" v="1851" actId="14100"/>
          <ac:cxnSpMkLst>
            <pc:docMk/>
            <pc:sldMk cId="1735603591" sldId="396"/>
            <ac:cxnSpMk id="10" creationId="{07C4ED61-02E9-49EE-A3A3-7A713987BF9C}"/>
          </ac:cxnSpMkLst>
        </pc:cxnChg>
        <pc:cxnChg chg="add mod">
          <ac:chgData name="Ninanya, Johan (CIP)" userId="13ca1f2c-8b75-4760-ab1e-72a11d18116d" providerId="ADAL" clId="{05AECDD0-A08B-4879-A9B7-BC183BC40729}" dt="2019-10-17T14:45:53.293" v="1853" actId="14100"/>
          <ac:cxnSpMkLst>
            <pc:docMk/>
            <pc:sldMk cId="1735603591" sldId="396"/>
            <ac:cxnSpMk id="11" creationId="{D820EF35-4C7D-4C03-82C8-F6F57598C543}"/>
          </ac:cxnSpMkLst>
        </pc:cxnChg>
      </pc:sldChg>
      <pc:sldChg chg="del">
        <pc:chgData name="Ninanya, Johan (CIP)" userId="13ca1f2c-8b75-4760-ab1e-72a11d18116d" providerId="ADAL" clId="{05AECDD0-A08B-4879-A9B7-BC183BC40729}" dt="2019-10-17T13:09:20.839" v="15" actId="2696"/>
        <pc:sldMkLst>
          <pc:docMk/>
          <pc:sldMk cId="1767138928" sldId="396"/>
        </pc:sldMkLst>
      </pc:sldChg>
      <pc:sldChg chg="del">
        <pc:chgData name="Ninanya, Johan (CIP)" userId="13ca1f2c-8b75-4760-ab1e-72a11d18116d" providerId="ADAL" clId="{05AECDD0-A08B-4879-A9B7-BC183BC40729}" dt="2019-10-17T13:09:59.488" v="34" actId="2696"/>
        <pc:sldMkLst>
          <pc:docMk/>
          <pc:sldMk cId="3722674095" sldId="398"/>
        </pc:sldMkLst>
      </pc:sldChg>
      <pc:sldChg chg="del">
        <pc:chgData name="Ninanya, Johan (CIP)" userId="13ca1f2c-8b75-4760-ab1e-72a11d18116d" providerId="ADAL" clId="{05AECDD0-A08B-4879-A9B7-BC183BC40729}" dt="2019-10-17T13:09:59.503" v="35" actId="2696"/>
        <pc:sldMkLst>
          <pc:docMk/>
          <pc:sldMk cId="3524135296" sldId="399"/>
        </pc:sldMkLst>
      </pc:sldChg>
      <pc:sldChg chg="del">
        <pc:chgData name="Ninanya, Johan (CIP)" userId="13ca1f2c-8b75-4760-ab1e-72a11d18116d" providerId="ADAL" clId="{05AECDD0-A08B-4879-A9B7-BC183BC40729}" dt="2019-10-17T13:09:59.530" v="37" actId="2696"/>
        <pc:sldMkLst>
          <pc:docMk/>
          <pc:sldMk cId="1460297333" sldId="400"/>
        </pc:sldMkLst>
      </pc:sldChg>
      <pc:sldChg chg="del">
        <pc:chgData name="Ninanya, Johan (CIP)" userId="13ca1f2c-8b75-4760-ab1e-72a11d18116d" providerId="ADAL" clId="{05AECDD0-A08B-4879-A9B7-BC183BC40729}" dt="2019-10-17T13:09:59.526" v="36" actId="2696"/>
        <pc:sldMkLst>
          <pc:docMk/>
          <pc:sldMk cId="3024882444" sldId="401"/>
        </pc:sldMkLst>
      </pc:sldChg>
      <pc:sldMasterChg chg="del delSldLayout">
        <pc:chgData name="Ninanya, Johan (CIP)" userId="13ca1f2c-8b75-4760-ab1e-72a11d18116d" providerId="ADAL" clId="{05AECDD0-A08B-4879-A9B7-BC183BC40729}" dt="2019-10-17T13:09:20.480" v="5" actId="2696"/>
        <pc:sldMasterMkLst>
          <pc:docMk/>
          <pc:sldMasterMk cId="0" sldId="2147483648"/>
        </pc:sldMasterMkLst>
        <pc:sldLayoutChg chg="del">
          <pc:chgData name="Ninanya, Johan (CIP)" userId="13ca1f2c-8b75-4760-ab1e-72a11d18116d" providerId="ADAL" clId="{05AECDD0-A08B-4879-A9B7-BC183BC40729}" dt="2019-10-17T13:09:20.477" v="2" actId="2696"/>
          <pc:sldLayoutMkLst>
            <pc:docMk/>
            <pc:sldMasterMk cId="0" sldId="2147483648"/>
            <pc:sldLayoutMk cId="3058110090" sldId="2147483653"/>
          </pc:sldLayoutMkLst>
        </pc:sldLayoutChg>
        <pc:sldLayoutChg chg="del">
          <pc:chgData name="Ninanya, Johan (CIP)" userId="13ca1f2c-8b75-4760-ab1e-72a11d18116d" providerId="ADAL" clId="{05AECDD0-A08B-4879-A9B7-BC183BC40729}" dt="2019-10-17T13:09:20.477" v="3" actId="2696"/>
          <pc:sldLayoutMkLst>
            <pc:docMk/>
            <pc:sldMasterMk cId="0" sldId="2147483648"/>
            <pc:sldLayoutMk cId="351294687" sldId="2147483654"/>
          </pc:sldLayoutMkLst>
        </pc:sldLayoutChg>
        <pc:sldLayoutChg chg="del">
          <pc:chgData name="Ninanya, Johan (CIP)" userId="13ca1f2c-8b75-4760-ab1e-72a11d18116d" providerId="ADAL" clId="{05AECDD0-A08B-4879-A9B7-BC183BC40729}" dt="2019-10-17T13:09:20.478" v="4" actId="2696"/>
          <pc:sldLayoutMkLst>
            <pc:docMk/>
            <pc:sldMasterMk cId="0" sldId="2147483648"/>
            <pc:sldLayoutMk cId="4202795811" sldId="2147483655"/>
          </pc:sldLayoutMkLst>
        </pc:sldLayoutChg>
      </pc:sldMasterChg>
      <pc:sldMasterChg chg="delSldLayout">
        <pc:chgData name="Ninanya, Johan (CIP)" userId="13ca1f2c-8b75-4760-ab1e-72a11d18116d" providerId="ADAL" clId="{05AECDD0-A08B-4879-A9B7-BC183BC40729}" dt="2019-10-17T14:50:11.324" v="2155" actId="2696"/>
        <pc:sldMasterMkLst>
          <pc:docMk/>
          <pc:sldMasterMk cId="0" sldId="2147483652"/>
        </pc:sldMasterMkLst>
        <pc:sldLayoutChg chg="del">
          <pc:chgData name="Ninanya, Johan (CIP)" userId="13ca1f2c-8b75-4760-ab1e-72a11d18116d" providerId="ADAL" clId="{05AECDD0-A08B-4879-A9B7-BC183BC40729}" dt="2019-10-17T13:09:20.840" v="16" actId="2696"/>
          <pc:sldLayoutMkLst>
            <pc:docMk/>
            <pc:sldMasterMk cId="0" sldId="2147483652"/>
            <pc:sldLayoutMk cId="3488748939" sldId="2147483660"/>
          </pc:sldLayoutMkLst>
        </pc:sldLayoutChg>
        <pc:sldLayoutChg chg="del">
          <pc:chgData name="Ninanya, Johan (CIP)" userId="13ca1f2c-8b75-4760-ab1e-72a11d18116d" providerId="ADAL" clId="{05AECDD0-A08B-4879-A9B7-BC183BC40729}" dt="2019-10-17T13:09:59.339" v="25" actId="2696"/>
          <pc:sldLayoutMkLst>
            <pc:docMk/>
            <pc:sldMasterMk cId="0" sldId="2147483652"/>
            <pc:sldLayoutMk cId="1360587589" sldId="2147483662"/>
          </pc:sldLayoutMkLst>
        </pc:sldLayoutChg>
        <pc:sldLayoutChg chg="del">
          <pc:chgData name="Ninanya, Johan (CIP)" userId="13ca1f2c-8b75-4760-ab1e-72a11d18116d" providerId="ADAL" clId="{05AECDD0-A08B-4879-A9B7-BC183BC40729}" dt="2019-10-17T14:50:11.324" v="2155" actId="2696"/>
          <pc:sldLayoutMkLst>
            <pc:docMk/>
            <pc:sldMasterMk cId="0" sldId="2147483652"/>
            <pc:sldLayoutMk cId="3837095336" sldId="2147483662"/>
          </pc:sldLayoutMkLst>
        </pc:sldLayoutChg>
      </pc:sldMasterChg>
    </pc:docChg>
  </pc:docChgLst>
  <pc:docChgLst>
    <pc:chgData name="Ninanya, Johan (CIP)" userId="13ca1f2c-8b75-4760-ab1e-72a11d18116d" providerId="ADAL" clId="{41DD69A2-0F8B-4309-BD47-64AFD5D309AA}"/>
    <pc:docChg chg="undo redo custSel addSld modSld">
      <pc:chgData name="Ninanya, Johan (CIP)" userId="13ca1f2c-8b75-4760-ab1e-72a11d18116d" providerId="ADAL" clId="{41DD69A2-0F8B-4309-BD47-64AFD5D309AA}" dt="2024-10-21T23:51:25.751" v="163" actId="1076"/>
      <pc:docMkLst>
        <pc:docMk/>
      </pc:docMkLst>
      <pc:sldChg chg="addSp modSp mod">
        <pc:chgData name="Ninanya, Johan (CIP)" userId="13ca1f2c-8b75-4760-ab1e-72a11d18116d" providerId="ADAL" clId="{41DD69A2-0F8B-4309-BD47-64AFD5D309AA}" dt="2024-10-21T23:33:47.853" v="18" actId="1076"/>
        <pc:sldMkLst>
          <pc:docMk/>
          <pc:sldMk cId="2718352181" sldId="391"/>
        </pc:sldMkLst>
        <pc:spChg chg="add mod">
          <ac:chgData name="Ninanya, Johan (CIP)" userId="13ca1f2c-8b75-4760-ab1e-72a11d18116d" providerId="ADAL" clId="{41DD69A2-0F8B-4309-BD47-64AFD5D309AA}" dt="2024-10-21T23:33:16.738" v="10" actId="1076"/>
          <ac:spMkLst>
            <pc:docMk/>
            <pc:sldMk cId="2718352181" sldId="391"/>
            <ac:spMk id="8" creationId="{27F7D54E-09EB-1EDC-E2AB-3677E46838BE}"/>
          </ac:spMkLst>
        </pc:spChg>
        <pc:spChg chg="add mod">
          <ac:chgData name="Ninanya, Johan (CIP)" userId="13ca1f2c-8b75-4760-ab1e-72a11d18116d" providerId="ADAL" clId="{41DD69A2-0F8B-4309-BD47-64AFD5D309AA}" dt="2024-10-21T23:33:45.452" v="17" actId="1076"/>
          <ac:spMkLst>
            <pc:docMk/>
            <pc:sldMk cId="2718352181" sldId="391"/>
            <ac:spMk id="10" creationId="{03A7E5CE-A55C-E45A-4403-40B201B386A7}"/>
          </ac:spMkLst>
        </pc:spChg>
        <pc:spChg chg="add mod">
          <ac:chgData name="Ninanya, Johan (CIP)" userId="13ca1f2c-8b75-4760-ab1e-72a11d18116d" providerId="ADAL" clId="{41DD69A2-0F8B-4309-BD47-64AFD5D309AA}" dt="2024-10-21T23:33:47.853" v="18" actId="1076"/>
          <ac:spMkLst>
            <pc:docMk/>
            <pc:sldMk cId="2718352181" sldId="391"/>
            <ac:spMk id="12" creationId="{B5F715E2-6632-AABF-E47A-4D0F95A8B4AF}"/>
          </ac:spMkLst>
        </pc:spChg>
        <pc:picChg chg="add mod">
          <ac:chgData name="Ninanya, Johan (CIP)" userId="13ca1f2c-8b75-4760-ab1e-72a11d18116d" providerId="ADAL" clId="{41DD69A2-0F8B-4309-BD47-64AFD5D309AA}" dt="2024-10-21T23:32:56.552" v="6" actId="14100"/>
          <ac:picMkLst>
            <pc:docMk/>
            <pc:sldMk cId="2718352181" sldId="391"/>
            <ac:picMk id="4" creationId="{3E5433A7-F054-8405-EA56-7A7BFABEB64A}"/>
          </ac:picMkLst>
        </pc:picChg>
        <pc:picChg chg="add mod">
          <ac:chgData name="Ninanya, Johan (CIP)" userId="13ca1f2c-8b75-4760-ab1e-72a11d18116d" providerId="ADAL" clId="{41DD69A2-0F8B-4309-BD47-64AFD5D309AA}" dt="2024-10-21T23:33:03.246" v="8" actId="1076"/>
          <ac:picMkLst>
            <pc:docMk/>
            <pc:sldMk cId="2718352181" sldId="391"/>
            <ac:picMk id="6" creationId="{FAFF53A4-6E1F-925B-D8B2-F24136F27438}"/>
          </ac:picMkLst>
        </pc:picChg>
      </pc:sldChg>
      <pc:sldChg chg="modSp mod">
        <pc:chgData name="Ninanya, Johan (CIP)" userId="13ca1f2c-8b75-4760-ab1e-72a11d18116d" providerId="ADAL" clId="{41DD69A2-0F8B-4309-BD47-64AFD5D309AA}" dt="2024-10-21T23:46:17.583" v="126" actId="207"/>
        <pc:sldMkLst>
          <pc:docMk/>
          <pc:sldMk cId="1819880905" sldId="397"/>
        </pc:sldMkLst>
        <pc:spChg chg="mod">
          <ac:chgData name="Ninanya, Johan (CIP)" userId="13ca1f2c-8b75-4760-ab1e-72a11d18116d" providerId="ADAL" clId="{41DD69A2-0F8B-4309-BD47-64AFD5D309AA}" dt="2024-10-21T23:46:17.583" v="126" actId="207"/>
          <ac:spMkLst>
            <pc:docMk/>
            <pc:sldMk cId="1819880905" sldId="397"/>
            <ac:spMk id="9" creationId="{63733ACD-2332-4EEE-9D7A-2D8E35BBD8AB}"/>
          </ac:spMkLst>
        </pc:spChg>
      </pc:sldChg>
      <pc:sldChg chg="addSp delSp modSp mod">
        <pc:chgData name="Ninanya, Johan (CIP)" userId="13ca1f2c-8b75-4760-ab1e-72a11d18116d" providerId="ADAL" clId="{41DD69A2-0F8B-4309-BD47-64AFD5D309AA}" dt="2024-10-21T23:43:13.845" v="125" actId="1076"/>
        <pc:sldMkLst>
          <pc:docMk/>
          <pc:sldMk cId="2679613265" sldId="398"/>
        </pc:sldMkLst>
        <pc:spChg chg="mod">
          <ac:chgData name="Ninanya, Johan (CIP)" userId="13ca1f2c-8b75-4760-ab1e-72a11d18116d" providerId="ADAL" clId="{41DD69A2-0F8B-4309-BD47-64AFD5D309AA}" dt="2024-10-21T23:43:13.845" v="125" actId="1076"/>
          <ac:spMkLst>
            <pc:docMk/>
            <pc:sldMk cId="2679613265" sldId="398"/>
            <ac:spMk id="5" creationId="{55D6DBC4-9B9E-49EB-8451-AC178BE4BFEC}"/>
          </ac:spMkLst>
        </pc:spChg>
        <pc:picChg chg="del">
          <ac:chgData name="Ninanya, Johan (CIP)" userId="13ca1f2c-8b75-4760-ab1e-72a11d18116d" providerId="ADAL" clId="{41DD69A2-0F8B-4309-BD47-64AFD5D309AA}" dt="2024-10-21T23:42:15.575" v="119" actId="478"/>
          <ac:picMkLst>
            <pc:docMk/>
            <pc:sldMk cId="2679613265" sldId="398"/>
            <ac:picMk id="4" creationId="{128C661A-59B3-4363-93F1-F8205B799006}"/>
          </ac:picMkLst>
        </pc:picChg>
        <pc:picChg chg="add mod">
          <ac:chgData name="Ninanya, Johan (CIP)" userId="13ca1f2c-8b75-4760-ab1e-72a11d18116d" providerId="ADAL" clId="{41DD69A2-0F8B-4309-BD47-64AFD5D309AA}" dt="2024-10-21T23:43:04.429" v="122" actId="14100"/>
          <ac:picMkLst>
            <pc:docMk/>
            <pc:sldMk cId="2679613265" sldId="398"/>
            <ac:picMk id="6" creationId="{8AEB03BE-5475-BF73-E4BB-F7AC99E4D4FF}"/>
          </ac:picMkLst>
        </pc:picChg>
      </pc:sldChg>
      <pc:sldChg chg="addSp delSp modSp mod">
        <pc:chgData name="Ninanya, Johan (CIP)" userId="13ca1f2c-8b75-4760-ab1e-72a11d18116d" providerId="ADAL" clId="{41DD69A2-0F8B-4309-BD47-64AFD5D309AA}" dt="2024-10-21T23:37:41.074" v="118" actId="1076"/>
        <pc:sldMkLst>
          <pc:docMk/>
          <pc:sldMk cId="4209874278" sldId="399"/>
        </pc:sldMkLst>
        <pc:spChg chg="add mod">
          <ac:chgData name="Ninanya, Johan (CIP)" userId="13ca1f2c-8b75-4760-ab1e-72a11d18116d" providerId="ADAL" clId="{41DD69A2-0F8B-4309-BD47-64AFD5D309AA}" dt="2024-10-21T23:36:12.634" v="71" actId="1076"/>
          <ac:spMkLst>
            <pc:docMk/>
            <pc:sldMk cId="4209874278" sldId="399"/>
            <ac:spMk id="6" creationId="{FA5A1DB1-8BCC-2235-9CEB-3BF5BDE37366}"/>
          </ac:spMkLst>
        </pc:spChg>
        <pc:spChg chg="add mod">
          <ac:chgData name="Ninanya, Johan (CIP)" userId="13ca1f2c-8b75-4760-ab1e-72a11d18116d" providerId="ADAL" clId="{41DD69A2-0F8B-4309-BD47-64AFD5D309AA}" dt="2024-10-21T23:37:18.619" v="111" actId="1076"/>
          <ac:spMkLst>
            <pc:docMk/>
            <pc:sldMk cId="4209874278" sldId="399"/>
            <ac:spMk id="7" creationId="{4441A629-3D76-0CA7-B17A-FAE7562F7F20}"/>
          </ac:spMkLst>
        </pc:spChg>
        <pc:spChg chg="add mod">
          <ac:chgData name="Ninanya, Johan (CIP)" userId="13ca1f2c-8b75-4760-ab1e-72a11d18116d" providerId="ADAL" clId="{41DD69A2-0F8B-4309-BD47-64AFD5D309AA}" dt="2024-10-21T23:37:32.539" v="115" actId="1076"/>
          <ac:spMkLst>
            <pc:docMk/>
            <pc:sldMk cId="4209874278" sldId="399"/>
            <ac:spMk id="8" creationId="{BD9CD9A5-585E-09A6-7EE7-F4C8601040D2}"/>
          </ac:spMkLst>
        </pc:spChg>
        <pc:spChg chg="add mod">
          <ac:chgData name="Ninanya, Johan (CIP)" userId="13ca1f2c-8b75-4760-ab1e-72a11d18116d" providerId="ADAL" clId="{41DD69A2-0F8B-4309-BD47-64AFD5D309AA}" dt="2024-10-21T23:37:41.074" v="118" actId="1076"/>
          <ac:spMkLst>
            <pc:docMk/>
            <pc:sldMk cId="4209874278" sldId="399"/>
            <ac:spMk id="9" creationId="{3ABC5812-9483-7A81-A3B3-9DAD9EB3F4DF}"/>
          </ac:spMkLst>
        </pc:spChg>
        <pc:spChg chg="add del">
          <ac:chgData name="Ninanya, Johan (CIP)" userId="13ca1f2c-8b75-4760-ab1e-72a11d18116d" providerId="ADAL" clId="{41DD69A2-0F8B-4309-BD47-64AFD5D309AA}" dt="2024-10-21T23:36:49.640" v="104" actId="11529"/>
          <ac:spMkLst>
            <pc:docMk/>
            <pc:sldMk cId="4209874278" sldId="399"/>
            <ac:spMk id="10" creationId="{0E9FADA2-E34A-44B3-03C8-456DF2832650}"/>
          </ac:spMkLst>
        </pc:spChg>
        <pc:picChg chg="del">
          <ac:chgData name="Ninanya, Johan (CIP)" userId="13ca1f2c-8b75-4760-ab1e-72a11d18116d" providerId="ADAL" clId="{41DD69A2-0F8B-4309-BD47-64AFD5D309AA}" dt="2024-10-21T23:34:55.083" v="19" actId="478"/>
          <ac:picMkLst>
            <pc:docMk/>
            <pc:sldMk cId="4209874278" sldId="399"/>
            <ac:picMk id="4" creationId="{B0F91610-590B-4D54-BFC4-0B5504C6726D}"/>
          </ac:picMkLst>
        </pc:picChg>
        <pc:picChg chg="add mod">
          <ac:chgData name="Ninanya, Johan (CIP)" userId="13ca1f2c-8b75-4760-ab1e-72a11d18116d" providerId="ADAL" clId="{41DD69A2-0F8B-4309-BD47-64AFD5D309AA}" dt="2024-10-21T23:35:01.333" v="22" actId="1076"/>
          <ac:picMkLst>
            <pc:docMk/>
            <pc:sldMk cId="4209874278" sldId="399"/>
            <ac:picMk id="5" creationId="{B63F77AF-6FCA-81D2-274E-E82AFE475F37}"/>
          </ac:picMkLst>
        </pc:picChg>
        <pc:cxnChg chg="add mod">
          <ac:chgData name="Ninanya, Johan (CIP)" userId="13ca1f2c-8b75-4760-ab1e-72a11d18116d" providerId="ADAL" clId="{41DD69A2-0F8B-4309-BD47-64AFD5D309AA}" dt="2024-10-21T23:37:06.026" v="107" actId="208"/>
          <ac:cxnSpMkLst>
            <pc:docMk/>
            <pc:sldMk cId="4209874278" sldId="399"/>
            <ac:cxnSpMk id="12" creationId="{DB641872-703F-B1F3-2DC1-2334BC57E76E}"/>
          </ac:cxnSpMkLst>
        </pc:cxnChg>
        <pc:cxnChg chg="add mod">
          <ac:chgData name="Ninanya, Johan (CIP)" userId="13ca1f2c-8b75-4760-ab1e-72a11d18116d" providerId="ADAL" clId="{41DD69A2-0F8B-4309-BD47-64AFD5D309AA}" dt="2024-10-21T23:37:15.887" v="110" actId="14100"/>
          <ac:cxnSpMkLst>
            <pc:docMk/>
            <pc:sldMk cId="4209874278" sldId="399"/>
            <ac:cxnSpMk id="13" creationId="{C8DF8050-6C0C-B374-526C-F2050B0F0447}"/>
          </ac:cxnSpMkLst>
        </pc:cxnChg>
        <pc:cxnChg chg="add mod">
          <ac:chgData name="Ninanya, Johan (CIP)" userId="13ca1f2c-8b75-4760-ab1e-72a11d18116d" providerId="ADAL" clId="{41DD69A2-0F8B-4309-BD47-64AFD5D309AA}" dt="2024-10-21T23:37:30.051" v="114" actId="14100"/>
          <ac:cxnSpMkLst>
            <pc:docMk/>
            <pc:sldMk cId="4209874278" sldId="399"/>
            <ac:cxnSpMk id="15" creationId="{8E56C757-DCFE-F931-E9DF-CE54D485791D}"/>
          </ac:cxnSpMkLst>
        </pc:cxnChg>
        <pc:cxnChg chg="add mod">
          <ac:chgData name="Ninanya, Johan (CIP)" userId="13ca1f2c-8b75-4760-ab1e-72a11d18116d" providerId="ADAL" clId="{41DD69A2-0F8B-4309-BD47-64AFD5D309AA}" dt="2024-10-21T23:37:38.225" v="117" actId="1076"/>
          <ac:cxnSpMkLst>
            <pc:docMk/>
            <pc:sldMk cId="4209874278" sldId="399"/>
            <ac:cxnSpMk id="17" creationId="{AD034E47-E1D7-B9D7-8D62-24C8665F698C}"/>
          </ac:cxnSpMkLst>
        </pc:cxnChg>
      </pc:sldChg>
      <pc:sldChg chg="addSp modSp new mod">
        <pc:chgData name="Ninanya, Johan (CIP)" userId="13ca1f2c-8b75-4760-ab1e-72a11d18116d" providerId="ADAL" clId="{41DD69A2-0F8B-4309-BD47-64AFD5D309AA}" dt="2024-10-21T23:51:25.751" v="163" actId="1076"/>
        <pc:sldMkLst>
          <pc:docMk/>
          <pc:sldMk cId="111963079" sldId="400"/>
        </pc:sldMkLst>
        <pc:spChg chg="mod">
          <ac:chgData name="Ninanya, Johan (CIP)" userId="13ca1f2c-8b75-4760-ab1e-72a11d18116d" providerId="ADAL" clId="{41DD69A2-0F8B-4309-BD47-64AFD5D309AA}" dt="2024-10-21T23:49:42.543" v="148" actId="20577"/>
          <ac:spMkLst>
            <pc:docMk/>
            <pc:sldMk cId="111963079" sldId="400"/>
            <ac:spMk id="2" creationId="{C443386E-A77A-BEB6-2677-25385FFC7FA3}"/>
          </ac:spMkLst>
        </pc:spChg>
        <pc:spChg chg="add">
          <ac:chgData name="Ninanya, Johan (CIP)" userId="13ca1f2c-8b75-4760-ab1e-72a11d18116d" providerId="ADAL" clId="{41DD69A2-0F8B-4309-BD47-64AFD5D309AA}" dt="2024-10-21T23:47:30.203" v="128"/>
          <ac:spMkLst>
            <pc:docMk/>
            <pc:sldMk cId="111963079" sldId="400"/>
            <ac:spMk id="3" creationId="{E9285097-B3B1-FA40-80EE-7168A3A26BA5}"/>
          </ac:spMkLst>
        </pc:spChg>
        <pc:picChg chg="add mod modCrop">
          <ac:chgData name="Ninanya, Johan (CIP)" userId="13ca1f2c-8b75-4760-ab1e-72a11d18116d" providerId="ADAL" clId="{41DD69A2-0F8B-4309-BD47-64AFD5D309AA}" dt="2024-10-21T23:51:23.681" v="162" actId="1076"/>
          <ac:picMkLst>
            <pc:docMk/>
            <pc:sldMk cId="111963079" sldId="400"/>
            <ac:picMk id="4" creationId="{774E6124-126A-8919-D70A-213A819B1972}"/>
          </ac:picMkLst>
        </pc:picChg>
        <pc:picChg chg="add mod">
          <ac:chgData name="Ninanya, Johan (CIP)" userId="13ca1f2c-8b75-4760-ab1e-72a11d18116d" providerId="ADAL" clId="{41DD69A2-0F8B-4309-BD47-64AFD5D309AA}" dt="2024-10-21T23:51:25.751" v="163" actId="1076"/>
          <ac:picMkLst>
            <pc:docMk/>
            <pc:sldMk cId="111963079" sldId="400"/>
            <ac:picMk id="6" creationId="{72323A37-3677-618E-6770-09C80C5991A3}"/>
          </ac:picMkLst>
        </pc:picChg>
      </pc:sldChg>
    </pc:docChg>
  </pc:docChgLst>
  <pc:docChgLst>
    <pc:chgData name="Ninanya, Johan (CIP)" userId="13ca1f2c-8b75-4760-ab1e-72a11d18116d" providerId="ADAL" clId="{58FE86A0-9556-4B04-BB05-E54C4D6CB7C5}"/>
    <pc:docChg chg="custSel addSld modSld modMainMaster modNotesMaster">
      <pc:chgData name="Ninanya, Johan (CIP)" userId="13ca1f2c-8b75-4760-ab1e-72a11d18116d" providerId="ADAL" clId="{58FE86A0-9556-4B04-BB05-E54C4D6CB7C5}" dt="2024-10-21T23:22:49.881" v="42" actId="478"/>
      <pc:docMkLst>
        <pc:docMk/>
      </pc:docMkLst>
      <pc:sldChg chg="modSp mod modNotes">
        <pc:chgData name="Ninanya, Johan (CIP)" userId="13ca1f2c-8b75-4760-ab1e-72a11d18116d" providerId="ADAL" clId="{58FE86A0-9556-4B04-BB05-E54C4D6CB7C5}" dt="2024-10-21T20:34:07.243" v="10" actId="1076"/>
        <pc:sldMkLst>
          <pc:docMk/>
          <pc:sldMk cId="3448381817" sldId="390"/>
        </pc:sldMkLst>
        <pc:spChg chg="mod">
          <ac:chgData name="Ninanya, Johan (CIP)" userId="13ca1f2c-8b75-4760-ab1e-72a11d18116d" providerId="ADAL" clId="{58FE86A0-9556-4B04-BB05-E54C4D6CB7C5}" dt="2024-10-21T20:34:02.221" v="8" actId="1076"/>
          <ac:spMkLst>
            <pc:docMk/>
            <pc:sldMk cId="3448381817" sldId="390"/>
            <ac:spMk id="48" creationId="{7ADDED4F-9BED-46AF-B78D-9F819E006155}"/>
          </ac:spMkLst>
        </pc:spChg>
        <pc:spChg chg="mod">
          <ac:chgData name="Ninanya, Johan (CIP)" userId="13ca1f2c-8b75-4760-ab1e-72a11d18116d" providerId="ADAL" clId="{58FE86A0-9556-4B04-BB05-E54C4D6CB7C5}" dt="2024-10-21T20:33:45.183" v="4" actId="1076"/>
          <ac:spMkLst>
            <pc:docMk/>
            <pc:sldMk cId="3448381817" sldId="390"/>
            <ac:spMk id="49" creationId="{82FDEB36-0CD9-4942-B157-1C6EBE09FA13}"/>
          </ac:spMkLst>
        </pc:spChg>
        <pc:spChg chg="mod">
          <ac:chgData name="Ninanya, Johan (CIP)" userId="13ca1f2c-8b75-4760-ab1e-72a11d18116d" providerId="ADAL" clId="{58FE86A0-9556-4B04-BB05-E54C4D6CB7C5}" dt="2024-10-21T20:33:49.213" v="5" actId="1076"/>
          <ac:spMkLst>
            <pc:docMk/>
            <pc:sldMk cId="3448381817" sldId="390"/>
            <ac:spMk id="50" creationId="{81571993-0B1D-4F97-95B9-55295830F91B}"/>
          </ac:spMkLst>
        </pc:spChg>
        <pc:picChg chg="mod">
          <ac:chgData name="Ninanya, Johan (CIP)" userId="13ca1f2c-8b75-4760-ab1e-72a11d18116d" providerId="ADAL" clId="{58FE86A0-9556-4B04-BB05-E54C4D6CB7C5}" dt="2024-10-21T20:34:04.686" v="9" actId="1076"/>
          <ac:picMkLst>
            <pc:docMk/>
            <pc:sldMk cId="3448381817" sldId="390"/>
            <ac:picMk id="46" creationId="{4795796C-64B8-4580-B894-1B4D4856AD2C}"/>
          </ac:picMkLst>
        </pc:picChg>
        <pc:picChg chg="mod">
          <ac:chgData name="Ninanya, Johan (CIP)" userId="13ca1f2c-8b75-4760-ab1e-72a11d18116d" providerId="ADAL" clId="{58FE86A0-9556-4B04-BB05-E54C4D6CB7C5}" dt="2024-10-21T20:34:07.243" v="10" actId="1076"/>
          <ac:picMkLst>
            <pc:docMk/>
            <pc:sldMk cId="3448381817" sldId="390"/>
            <ac:picMk id="2050" creationId="{C790419D-0E0A-4C59-9D34-138927B638E8}"/>
          </ac:picMkLst>
        </pc:picChg>
      </pc:sldChg>
      <pc:sldChg chg="delSp modSp mod">
        <pc:chgData name="Ninanya, Johan (CIP)" userId="13ca1f2c-8b75-4760-ab1e-72a11d18116d" providerId="ADAL" clId="{58FE86A0-9556-4B04-BB05-E54C4D6CB7C5}" dt="2024-10-21T23:22:49.881" v="42" actId="478"/>
        <pc:sldMkLst>
          <pc:docMk/>
          <pc:sldMk cId="2718352181" sldId="391"/>
        </pc:sldMkLst>
        <pc:spChg chg="mod">
          <ac:chgData name="Ninanya, Johan (CIP)" userId="13ca1f2c-8b75-4760-ab1e-72a11d18116d" providerId="ADAL" clId="{58FE86A0-9556-4B04-BB05-E54C4D6CB7C5}" dt="2024-10-21T23:22:47.053" v="41" actId="20577"/>
          <ac:spMkLst>
            <pc:docMk/>
            <pc:sldMk cId="2718352181" sldId="391"/>
            <ac:spMk id="2" creationId="{FC0F328E-0629-4EB5-8862-40637ADBAFF2}"/>
          </ac:spMkLst>
        </pc:spChg>
        <pc:picChg chg="del mod">
          <ac:chgData name="Ninanya, Johan (CIP)" userId="13ca1f2c-8b75-4760-ab1e-72a11d18116d" providerId="ADAL" clId="{58FE86A0-9556-4B04-BB05-E54C4D6CB7C5}" dt="2024-10-21T23:22:49.881" v="42" actId="478"/>
          <ac:picMkLst>
            <pc:docMk/>
            <pc:sldMk cId="2718352181" sldId="391"/>
            <ac:picMk id="4" creationId="{B0F91610-590B-4D54-BFC4-0B5504C6726D}"/>
          </ac:picMkLst>
        </pc:picChg>
      </pc:sldChg>
      <pc:sldChg chg="modSp">
        <pc:chgData name="Ninanya, Johan (CIP)" userId="13ca1f2c-8b75-4760-ab1e-72a11d18116d" providerId="ADAL" clId="{58FE86A0-9556-4B04-BB05-E54C4D6CB7C5}" dt="2024-10-21T20:26:18.544" v="0"/>
        <pc:sldMkLst>
          <pc:docMk/>
          <pc:sldMk cId="278573079" sldId="392"/>
        </pc:sldMkLst>
        <pc:spChg chg="mod">
          <ac:chgData name="Ninanya, Johan (CIP)" userId="13ca1f2c-8b75-4760-ab1e-72a11d18116d" providerId="ADAL" clId="{58FE86A0-9556-4B04-BB05-E54C4D6CB7C5}" dt="2024-10-21T20:26:18.544" v="0"/>
          <ac:spMkLst>
            <pc:docMk/>
            <pc:sldMk cId="278573079" sldId="392"/>
            <ac:spMk id="2" creationId="{7921B3BF-A50B-46AB-90B6-E6F8A0C59C10}"/>
          </ac:spMkLst>
        </pc:spChg>
        <pc:spChg chg="mod">
          <ac:chgData name="Ninanya, Johan (CIP)" userId="13ca1f2c-8b75-4760-ab1e-72a11d18116d" providerId="ADAL" clId="{58FE86A0-9556-4B04-BB05-E54C4D6CB7C5}" dt="2024-10-21T20:26:18.544" v="0"/>
          <ac:spMkLst>
            <pc:docMk/>
            <pc:sldMk cId="278573079" sldId="392"/>
            <ac:spMk id="5" creationId="{D0D84773-0911-426A-8E9A-A481D411A979}"/>
          </ac:spMkLst>
        </pc:spChg>
        <pc:picChg chg="mod">
          <ac:chgData name="Ninanya, Johan (CIP)" userId="13ca1f2c-8b75-4760-ab1e-72a11d18116d" providerId="ADAL" clId="{58FE86A0-9556-4B04-BB05-E54C4D6CB7C5}" dt="2024-10-21T20:26:18.544" v="0"/>
          <ac:picMkLst>
            <pc:docMk/>
            <pc:sldMk cId="278573079" sldId="392"/>
            <ac:picMk id="7" creationId="{240D9CC6-ECF1-4D4E-9A80-C4B53D6F1EC5}"/>
          </ac:picMkLst>
        </pc:picChg>
        <pc:picChg chg="mod">
          <ac:chgData name="Ninanya, Johan (CIP)" userId="13ca1f2c-8b75-4760-ab1e-72a11d18116d" providerId="ADAL" clId="{58FE86A0-9556-4B04-BB05-E54C4D6CB7C5}" dt="2024-10-21T20:26:18.544" v="0"/>
          <ac:picMkLst>
            <pc:docMk/>
            <pc:sldMk cId="278573079" sldId="392"/>
            <ac:picMk id="8" creationId="{A1E06746-91A6-4527-BE53-998D4737D5FB}"/>
          </ac:picMkLst>
        </pc:picChg>
      </pc:sldChg>
      <pc:sldChg chg="modSp">
        <pc:chgData name="Ninanya, Johan (CIP)" userId="13ca1f2c-8b75-4760-ab1e-72a11d18116d" providerId="ADAL" clId="{58FE86A0-9556-4B04-BB05-E54C4D6CB7C5}" dt="2024-10-21T20:26:18.544" v="0"/>
        <pc:sldMkLst>
          <pc:docMk/>
          <pc:sldMk cId="1437477112" sldId="393"/>
        </pc:sldMkLst>
        <pc:spChg chg="mod">
          <ac:chgData name="Ninanya, Johan (CIP)" userId="13ca1f2c-8b75-4760-ab1e-72a11d18116d" providerId="ADAL" clId="{58FE86A0-9556-4B04-BB05-E54C4D6CB7C5}" dt="2024-10-21T20:26:18.544" v="0"/>
          <ac:spMkLst>
            <pc:docMk/>
            <pc:sldMk cId="1437477112" sldId="393"/>
            <ac:spMk id="5" creationId="{D0D84773-0911-426A-8E9A-A481D411A979}"/>
          </ac:spMkLst>
        </pc:spChg>
        <pc:picChg chg="mod">
          <ac:chgData name="Ninanya, Johan (CIP)" userId="13ca1f2c-8b75-4760-ab1e-72a11d18116d" providerId="ADAL" clId="{58FE86A0-9556-4B04-BB05-E54C4D6CB7C5}" dt="2024-10-21T20:26:18.544" v="0"/>
          <ac:picMkLst>
            <pc:docMk/>
            <pc:sldMk cId="1437477112" sldId="393"/>
            <ac:picMk id="10" creationId="{2C8FA517-70F7-4E59-9009-75B00CDAECD7}"/>
          </ac:picMkLst>
        </pc:picChg>
      </pc:sldChg>
      <pc:sldChg chg="modSp">
        <pc:chgData name="Ninanya, Johan (CIP)" userId="13ca1f2c-8b75-4760-ab1e-72a11d18116d" providerId="ADAL" clId="{58FE86A0-9556-4B04-BB05-E54C4D6CB7C5}" dt="2024-10-21T20:26:18.544" v="0"/>
        <pc:sldMkLst>
          <pc:docMk/>
          <pc:sldMk cId="3517978637" sldId="394"/>
        </pc:sldMkLst>
        <pc:picChg chg="mod">
          <ac:chgData name="Ninanya, Johan (CIP)" userId="13ca1f2c-8b75-4760-ab1e-72a11d18116d" providerId="ADAL" clId="{58FE86A0-9556-4B04-BB05-E54C4D6CB7C5}" dt="2024-10-21T20:26:18.544" v="0"/>
          <ac:picMkLst>
            <pc:docMk/>
            <pc:sldMk cId="3517978637" sldId="394"/>
            <ac:picMk id="9" creationId="{B576D5B2-2AC7-4D3D-A2E8-AA70A1F70FB7}"/>
          </ac:picMkLst>
        </pc:picChg>
      </pc:sldChg>
      <pc:sldChg chg="modSp">
        <pc:chgData name="Ninanya, Johan (CIP)" userId="13ca1f2c-8b75-4760-ab1e-72a11d18116d" providerId="ADAL" clId="{58FE86A0-9556-4B04-BB05-E54C4D6CB7C5}" dt="2024-10-21T20:26:18.544" v="0"/>
        <pc:sldMkLst>
          <pc:docMk/>
          <pc:sldMk cId="166872225" sldId="396"/>
        </pc:sldMkLst>
        <pc:spChg chg="mod">
          <ac:chgData name="Ninanya, Johan (CIP)" userId="13ca1f2c-8b75-4760-ab1e-72a11d18116d" providerId="ADAL" clId="{58FE86A0-9556-4B04-BB05-E54C4D6CB7C5}" dt="2024-10-21T20:26:18.544" v="0"/>
          <ac:spMkLst>
            <pc:docMk/>
            <pc:sldMk cId="166872225" sldId="396"/>
            <ac:spMk id="5" creationId="{D0D84773-0911-426A-8E9A-A481D411A979}"/>
          </ac:spMkLst>
        </pc:spChg>
        <pc:spChg chg="mod">
          <ac:chgData name="Ninanya, Johan (CIP)" userId="13ca1f2c-8b75-4760-ab1e-72a11d18116d" providerId="ADAL" clId="{58FE86A0-9556-4B04-BB05-E54C4D6CB7C5}" dt="2024-10-21T20:26:18.544" v="0"/>
          <ac:spMkLst>
            <pc:docMk/>
            <pc:sldMk cId="166872225" sldId="396"/>
            <ac:spMk id="7" creationId="{8F7589F3-34F9-4ED0-B7B1-8AC9A0F7AE4E}"/>
          </ac:spMkLst>
        </pc:spChg>
        <pc:picChg chg="mod">
          <ac:chgData name="Ninanya, Johan (CIP)" userId="13ca1f2c-8b75-4760-ab1e-72a11d18116d" providerId="ADAL" clId="{58FE86A0-9556-4B04-BB05-E54C4D6CB7C5}" dt="2024-10-21T20:26:18.544" v="0"/>
          <ac:picMkLst>
            <pc:docMk/>
            <pc:sldMk cId="166872225" sldId="396"/>
            <ac:picMk id="3" creationId="{195CFB0F-6A48-4644-817B-2DCB376D205A}"/>
          </ac:picMkLst>
        </pc:picChg>
      </pc:sldChg>
      <pc:sldChg chg="modSp">
        <pc:chgData name="Ninanya, Johan (CIP)" userId="13ca1f2c-8b75-4760-ab1e-72a11d18116d" providerId="ADAL" clId="{58FE86A0-9556-4B04-BB05-E54C4D6CB7C5}" dt="2024-10-21T20:26:18.544" v="0"/>
        <pc:sldMkLst>
          <pc:docMk/>
          <pc:sldMk cId="1819880905" sldId="397"/>
        </pc:sldMkLst>
        <pc:spChg chg="mod">
          <ac:chgData name="Ninanya, Johan (CIP)" userId="13ca1f2c-8b75-4760-ab1e-72a11d18116d" providerId="ADAL" clId="{58FE86A0-9556-4B04-BB05-E54C4D6CB7C5}" dt="2024-10-21T20:26:18.544" v="0"/>
          <ac:spMkLst>
            <pc:docMk/>
            <pc:sldMk cId="1819880905" sldId="397"/>
            <ac:spMk id="5" creationId="{D0D84773-0911-426A-8E9A-A481D411A979}"/>
          </ac:spMkLst>
        </pc:spChg>
        <pc:spChg chg="mod">
          <ac:chgData name="Ninanya, Johan (CIP)" userId="13ca1f2c-8b75-4760-ab1e-72a11d18116d" providerId="ADAL" clId="{58FE86A0-9556-4B04-BB05-E54C4D6CB7C5}" dt="2024-10-21T20:26:18.544" v="0"/>
          <ac:spMkLst>
            <pc:docMk/>
            <pc:sldMk cId="1819880905" sldId="397"/>
            <ac:spMk id="9" creationId="{63733ACD-2332-4EEE-9D7A-2D8E35BBD8AB}"/>
          </ac:spMkLst>
        </pc:spChg>
        <pc:picChg chg="mod">
          <ac:chgData name="Ninanya, Johan (CIP)" userId="13ca1f2c-8b75-4760-ab1e-72a11d18116d" providerId="ADAL" clId="{58FE86A0-9556-4B04-BB05-E54C4D6CB7C5}" dt="2024-10-21T20:26:18.544" v="0"/>
          <ac:picMkLst>
            <pc:docMk/>
            <pc:sldMk cId="1819880905" sldId="397"/>
            <ac:picMk id="5122" creationId="{34BE911C-4345-42C7-9C6E-738FDDB6DCF2}"/>
          </ac:picMkLst>
        </pc:picChg>
        <pc:picChg chg="mod">
          <ac:chgData name="Ninanya, Johan (CIP)" userId="13ca1f2c-8b75-4760-ab1e-72a11d18116d" providerId="ADAL" clId="{58FE86A0-9556-4B04-BB05-E54C4D6CB7C5}" dt="2024-10-21T20:26:18.544" v="0"/>
          <ac:picMkLst>
            <pc:docMk/>
            <pc:sldMk cId="1819880905" sldId="397"/>
            <ac:picMk id="5126" creationId="{AA4B1BEE-E7AE-47C1-B609-62A5B3578A24}"/>
          </ac:picMkLst>
        </pc:picChg>
        <pc:picChg chg="mod">
          <ac:chgData name="Ninanya, Johan (CIP)" userId="13ca1f2c-8b75-4760-ab1e-72a11d18116d" providerId="ADAL" clId="{58FE86A0-9556-4B04-BB05-E54C4D6CB7C5}" dt="2024-10-21T20:26:18.544" v="0"/>
          <ac:picMkLst>
            <pc:docMk/>
            <pc:sldMk cId="1819880905" sldId="397"/>
            <ac:picMk id="5128" creationId="{21A84B84-CC59-4C10-97F7-F1133D84E2E9}"/>
          </ac:picMkLst>
        </pc:picChg>
      </pc:sldChg>
      <pc:sldChg chg="modSp">
        <pc:chgData name="Ninanya, Johan (CIP)" userId="13ca1f2c-8b75-4760-ab1e-72a11d18116d" providerId="ADAL" clId="{58FE86A0-9556-4B04-BB05-E54C4D6CB7C5}" dt="2024-10-21T20:26:18.544" v="0"/>
        <pc:sldMkLst>
          <pc:docMk/>
          <pc:sldMk cId="2679613265" sldId="398"/>
        </pc:sldMkLst>
        <pc:spChg chg="mod">
          <ac:chgData name="Ninanya, Johan (CIP)" userId="13ca1f2c-8b75-4760-ab1e-72a11d18116d" providerId="ADAL" clId="{58FE86A0-9556-4B04-BB05-E54C4D6CB7C5}" dt="2024-10-21T20:26:18.544" v="0"/>
          <ac:spMkLst>
            <pc:docMk/>
            <pc:sldMk cId="2679613265" sldId="398"/>
            <ac:spMk id="5" creationId="{55D6DBC4-9B9E-49EB-8451-AC178BE4BFEC}"/>
          </ac:spMkLst>
        </pc:spChg>
        <pc:picChg chg="mod">
          <ac:chgData name="Ninanya, Johan (CIP)" userId="13ca1f2c-8b75-4760-ab1e-72a11d18116d" providerId="ADAL" clId="{58FE86A0-9556-4B04-BB05-E54C4D6CB7C5}" dt="2024-10-21T20:26:18.544" v="0"/>
          <ac:picMkLst>
            <pc:docMk/>
            <pc:sldMk cId="2679613265" sldId="398"/>
            <ac:picMk id="4" creationId="{128C661A-59B3-4363-93F1-F8205B799006}"/>
          </ac:picMkLst>
        </pc:picChg>
      </pc:sldChg>
      <pc:sldChg chg="add">
        <pc:chgData name="Ninanya, Johan (CIP)" userId="13ca1f2c-8b75-4760-ab1e-72a11d18116d" providerId="ADAL" clId="{58FE86A0-9556-4B04-BB05-E54C4D6CB7C5}" dt="2024-10-21T23:22:33.190" v="11" actId="2890"/>
        <pc:sldMkLst>
          <pc:docMk/>
          <pc:sldMk cId="4209874278" sldId="399"/>
        </pc:sldMkLst>
      </pc:sldChg>
      <pc:sldMasterChg chg="modSp modSldLayout">
        <pc:chgData name="Ninanya, Johan (CIP)" userId="13ca1f2c-8b75-4760-ab1e-72a11d18116d" providerId="ADAL" clId="{58FE86A0-9556-4B04-BB05-E54C4D6CB7C5}" dt="2024-10-21T20:26:18.544" v="0"/>
        <pc:sldMasterMkLst>
          <pc:docMk/>
          <pc:sldMasterMk cId="0" sldId="2147483652"/>
        </pc:sldMasterMkLst>
        <pc:spChg chg="mod">
          <ac:chgData name="Ninanya, Johan (CIP)" userId="13ca1f2c-8b75-4760-ab1e-72a11d18116d" providerId="ADAL" clId="{58FE86A0-9556-4B04-BB05-E54C4D6CB7C5}" dt="2024-10-21T20:26:18.544" v="0"/>
          <ac:spMkLst>
            <pc:docMk/>
            <pc:sldMasterMk cId="0" sldId="2147483652"/>
            <ac:spMk id="1026" creationId="{00000000-0000-0000-0000-000000000000}"/>
          </ac:spMkLst>
        </pc:spChg>
        <pc:spChg chg="mod">
          <ac:chgData name="Ninanya, Johan (CIP)" userId="13ca1f2c-8b75-4760-ab1e-72a11d18116d" providerId="ADAL" clId="{58FE86A0-9556-4B04-BB05-E54C4D6CB7C5}" dt="2024-10-21T20:26:18.544" v="0"/>
          <ac:spMkLst>
            <pc:docMk/>
            <pc:sldMasterMk cId="0" sldId="2147483652"/>
            <ac:spMk id="1028" creationId="{00000000-0000-0000-0000-000000000000}"/>
          </ac:spMkLst>
        </pc:spChg>
        <pc:spChg chg="mod">
          <ac:chgData name="Ninanya, Johan (CIP)" userId="13ca1f2c-8b75-4760-ab1e-72a11d18116d" providerId="ADAL" clId="{58FE86A0-9556-4B04-BB05-E54C4D6CB7C5}" dt="2024-10-21T20:26:18.544" v="0"/>
          <ac:spMkLst>
            <pc:docMk/>
            <pc:sldMasterMk cId="0" sldId="2147483652"/>
            <ac:spMk id="1029" creationId="{00000000-0000-0000-0000-000000000000}"/>
          </ac:spMkLst>
        </pc:spChg>
        <pc:spChg chg="mod">
          <ac:chgData name="Ninanya, Johan (CIP)" userId="13ca1f2c-8b75-4760-ab1e-72a11d18116d" providerId="ADAL" clId="{58FE86A0-9556-4B04-BB05-E54C4D6CB7C5}" dt="2024-10-21T20:26:18.544" v="0"/>
          <ac:spMkLst>
            <pc:docMk/>
            <pc:sldMasterMk cId="0" sldId="2147483652"/>
            <ac:spMk id="2051" creationId="{00000000-0000-0000-0000-000000000000}"/>
          </ac:spMkLst>
        </pc:spChg>
        <pc:sldLayoutChg chg="modSp">
          <pc:chgData name="Ninanya, Johan (CIP)" userId="13ca1f2c-8b75-4760-ab1e-72a11d18116d" providerId="ADAL" clId="{58FE86A0-9556-4B04-BB05-E54C4D6CB7C5}" dt="2024-10-21T20:26:18.544" v="0"/>
          <pc:sldLayoutMkLst>
            <pc:docMk/>
            <pc:sldMasterMk cId="0" sldId="2147483652"/>
            <pc:sldLayoutMk cId="2954763592" sldId="2147483661"/>
          </pc:sldLayoutMkLst>
          <pc:spChg chg="mod">
            <ac:chgData name="Ninanya, Johan (CIP)" userId="13ca1f2c-8b75-4760-ab1e-72a11d18116d" providerId="ADAL" clId="{58FE86A0-9556-4B04-BB05-E54C4D6CB7C5}" dt="2024-10-21T20:26:18.544" v="0"/>
            <ac:spMkLst>
              <pc:docMk/>
              <pc:sldMasterMk cId="0" sldId="2147483652"/>
              <pc:sldLayoutMk cId="2954763592" sldId="2147483661"/>
              <ac:spMk id="2" creationId="{00000000-0000-0000-0000-000000000000}"/>
            </ac:spMkLst>
          </pc:spChg>
          <pc:spChg chg="mod">
            <ac:chgData name="Ninanya, Johan (CIP)" userId="13ca1f2c-8b75-4760-ab1e-72a11d18116d" providerId="ADAL" clId="{58FE86A0-9556-4B04-BB05-E54C4D6CB7C5}" dt="2024-10-21T20:26:18.544" v="0"/>
            <ac:spMkLst>
              <pc:docMk/>
              <pc:sldMasterMk cId="0" sldId="2147483652"/>
              <pc:sldLayoutMk cId="2954763592" sldId="2147483661"/>
              <ac:spMk id="3" creationId="{00000000-0000-0000-0000-000000000000}"/>
            </ac:spMkLst>
          </pc:spChg>
          <pc:spChg chg="mod">
            <ac:chgData name="Ninanya, Johan (CIP)" userId="13ca1f2c-8b75-4760-ab1e-72a11d18116d" providerId="ADAL" clId="{58FE86A0-9556-4B04-BB05-E54C4D6CB7C5}" dt="2024-10-21T20:26:18.544" v="0"/>
            <ac:spMkLst>
              <pc:docMk/>
              <pc:sldMasterMk cId="0" sldId="2147483652"/>
              <pc:sldLayoutMk cId="2954763592" sldId="2147483661"/>
              <ac:spMk id="4" creationId="{00000000-0000-0000-0000-000000000000}"/>
            </ac:spMkLst>
          </pc:spChg>
          <pc:spChg chg="mod">
            <ac:chgData name="Ninanya, Johan (CIP)" userId="13ca1f2c-8b75-4760-ab1e-72a11d18116d" providerId="ADAL" clId="{58FE86A0-9556-4B04-BB05-E54C4D6CB7C5}" dt="2024-10-21T20:26:18.544" v="0"/>
            <ac:spMkLst>
              <pc:docMk/>
              <pc:sldMasterMk cId="0" sldId="2147483652"/>
              <pc:sldLayoutMk cId="2954763592" sldId="2147483661"/>
              <ac:spMk id="5" creationId="{00000000-0000-0000-0000-000000000000}"/>
            </ac:spMkLst>
          </pc:spChg>
        </pc:sldLayoutChg>
      </pc:sldMasterChg>
    </pc:docChg>
  </pc:docChgLst>
  <pc:docChgLst>
    <pc:chgData name="Ninanya, Johan (CIP)" userId="13ca1f2c-8b75-4760-ab1e-72a11d18116d" providerId="ADAL" clId="{695E9B3A-DD31-40E0-97A0-2356209395DB}"/>
    <pc:docChg chg="modSld">
      <pc:chgData name="Ninanya, Johan (CIP)" userId="13ca1f2c-8b75-4760-ab1e-72a11d18116d" providerId="ADAL" clId="{695E9B3A-DD31-40E0-97A0-2356209395DB}" dt="2019-07-19T16:01:07.123" v="6" actId="107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C9B1F-22B1-4D00-ACBB-09CDA8121886}" type="datetimeFigureOut">
              <a:rPr lang="es-MX" smtClean="0"/>
              <a:t>21/10/2024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2647F-811F-4DA0-9CD7-1AB530FDE0A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453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2647F-811F-4DA0-9CD7-1AB530FDE0A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292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04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26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24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14DD977-A1B7-426A-BB05-2EC8EDF42C87}" type="datetimeFigureOut">
              <a:rPr lang="es-MX" smtClean="0"/>
              <a:t>21/10/2024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63658C4-41C3-4CEB-9C12-982A4D13876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476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4059767" y="6646864"/>
            <a:ext cx="8121651" cy="211137"/>
          </a:xfrm>
          <a:prstGeom prst="rect">
            <a:avLst/>
          </a:prstGeom>
          <a:solidFill>
            <a:srgbClr val="F07A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PE" altLang="es-PE"/>
          </a:p>
        </p:txBody>
      </p:sp>
      <p:sp>
        <p:nvSpPr>
          <p:cNvPr id="2051" name="Line 10"/>
          <p:cNvSpPr>
            <a:spLocks noChangeShapeType="1"/>
          </p:cNvSpPr>
          <p:nvPr/>
        </p:nvSpPr>
        <p:spPr bwMode="auto">
          <a:xfrm>
            <a:off x="1267884" y="2290763"/>
            <a:ext cx="95504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3962400" y="-7938"/>
            <a:ext cx="4165600" cy="211138"/>
          </a:xfrm>
          <a:prstGeom prst="rect">
            <a:avLst/>
          </a:prstGeom>
          <a:solidFill>
            <a:srgbClr val="F07A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PE" altLang="es-PE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0" y="-7938"/>
            <a:ext cx="4064000" cy="211138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PE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61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6600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6600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6600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6600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66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F6600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F6600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F6600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F66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 b="1">
          <a:solidFill>
            <a:srgbClr val="5F5F5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 b="1">
          <a:solidFill>
            <a:srgbClr val="5F5F5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 b="1">
          <a:solidFill>
            <a:srgbClr val="5F5F5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 b="1">
          <a:solidFill>
            <a:srgbClr val="5F5F5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 b="1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 13">
            <a:extLst>
              <a:ext uri="{FF2B5EF4-FFF2-40B4-BE49-F238E27FC236}">
                <a16:creationId xmlns:a16="http://schemas.microsoft.com/office/drawing/2014/main" id="{82FDEB36-0CD9-4942-B157-1C6EBE09FA13}"/>
              </a:ext>
            </a:extLst>
          </p:cNvPr>
          <p:cNvSpPr/>
          <p:nvPr/>
        </p:nvSpPr>
        <p:spPr>
          <a:xfrm>
            <a:off x="0" y="455685"/>
            <a:ext cx="12192000" cy="1567392"/>
          </a:xfrm>
          <a:prstGeom prst="rect">
            <a:avLst/>
          </a:prstGeom>
          <a:solidFill>
            <a:srgbClr val="8E0E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E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4795796C-64B8-4580-B894-1B4D4856A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432" y="2420264"/>
            <a:ext cx="2659488" cy="2017472"/>
          </a:xfrm>
          <a:prstGeom prst="rect">
            <a:avLst/>
          </a:prstGeom>
        </p:spPr>
      </p:pic>
      <p:pic>
        <p:nvPicPr>
          <p:cNvPr id="2050" name="Picture 2" descr="Tutorial de R para principiantes. Consejos para empezar con buen pie -  Conceptos Claros">
            <a:extLst>
              <a:ext uri="{FF2B5EF4-FFF2-40B4-BE49-F238E27FC236}">
                <a16:creationId xmlns:a16="http://schemas.microsoft.com/office/drawing/2014/main" id="{C790419D-0E0A-4C59-9D34-138927B63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435504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ADDED4F-9BED-46AF-B78D-9F819E006155}"/>
                  </a:ext>
                </a:extLst>
              </p:cNvPr>
              <p:cNvSpPr txBox="1"/>
              <p:nvPr/>
            </p:nvSpPr>
            <p:spPr>
              <a:xfrm>
                <a:off x="2247900" y="5257800"/>
                <a:ext cx="7696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Johan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Ninanya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Arial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  <a:defRPr/>
                </a:pPr>
                <a:endParaRPr lang="es-MX" sz="2000" dirty="0">
                  <a:solidFill>
                    <a:srgbClr val="000000"/>
                  </a:solidFill>
                  <a:latin typeface="Arial"/>
                  <a:ea typeface="Times New Roman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  <a:defRPr/>
                </a:pPr>
                <a:r>
                  <a:rPr lang="es-MX" sz="1600" i="1" dirty="0">
                    <a:solidFill>
                      <a:srgbClr val="0000FF"/>
                    </a:solidFill>
                    <a:latin typeface="Arial"/>
                    <a:ea typeface="Times New Roman"/>
                    <a:cs typeface="Times New Roman" panose="02020603050405020304" pitchFamily="18" charset="0"/>
                  </a:rPr>
                  <a:t>ninanyat.jl@gmail.com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ADDED4F-9BED-46AF-B78D-9F819E006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5257800"/>
                <a:ext cx="7696200" cy="954107"/>
              </a:xfrm>
              <a:prstGeom prst="rect">
                <a:avLst/>
              </a:prstGeom>
              <a:blipFill>
                <a:blip r:embed="rId5"/>
                <a:stretch>
                  <a:fillRect b="-7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uadroTexto 16">
            <a:extLst>
              <a:ext uri="{FF2B5EF4-FFF2-40B4-BE49-F238E27FC236}">
                <a16:creationId xmlns:a16="http://schemas.microsoft.com/office/drawing/2014/main" id="{81571993-0B1D-4F97-95B9-55295830F91B}"/>
              </a:ext>
            </a:extLst>
          </p:cNvPr>
          <p:cNvSpPr txBox="1"/>
          <p:nvPr/>
        </p:nvSpPr>
        <p:spPr>
          <a:xfrm>
            <a:off x="1371600" y="948987"/>
            <a:ext cx="907498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s-ES" sz="4000" b="1" dirty="0">
                <a:ln w="3175">
                  <a:solidFill>
                    <a:srgbClr val="FFFFFF"/>
                  </a:solidFill>
                </a:ln>
                <a:solidFill>
                  <a:srgbClr val="FFFFFF"/>
                </a:solidFill>
                <a:latin typeface="Arial"/>
                <a:cs typeface="Times New Roman" panose="02020603050405020304" pitchFamily="18" charset="0"/>
              </a:rPr>
              <a:t>“</a:t>
            </a:r>
            <a:r>
              <a:rPr lang="es-PE" sz="4000" b="1" dirty="0">
                <a:ln w="3175">
                  <a:solidFill>
                    <a:srgbClr val="FFFFFF"/>
                  </a:solidFill>
                </a:ln>
                <a:solidFill>
                  <a:srgbClr val="FFFFFF"/>
                </a:solidFill>
                <a:latin typeface="Arial"/>
                <a:cs typeface="Times New Roman" panose="02020603050405020304" pitchFamily="18" charset="0"/>
              </a:rPr>
              <a:t>Introducción a R</a:t>
            </a:r>
            <a:r>
              <a:rPr lang="es-ES" sz="4000" b="1" dirty="0">
                <a:ln w="3175">
                  <a:solidFill>
                    <a:srgbClr val="FFFFFF"/>
                  </a:solidFill>
                </a:ln>
                <a:solidFill>
                  <a:srgbClr val="FFFFFF"/>
                </a:solidFill>
                <a:latin typeface="Arial"/>
                <a:cs typeface="Times New Roman" panose="02020603050405020304" pitchFamily="18" charset="0"/>
              </a:rPr>
              <a:t>”</a:t>
            </a:r>
            <a:endParaRPr lang="es-PE" sz="4000" b="1" dirty="0">
              <a:ln w="3175">
                <a:solidFill>
                  <a:srgbClr val="FFFFFF"/>
                </a:solidFill>
              </a:ln>
              <a:solidFill>
                <a:srgbClr val="FFFFFF"/>
              </a:solidFill>
              <a:latin typeface="Arial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81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386E-A77A-BEB6-2677-25385FFC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</a:t>
            </a:r>
            <a:r>
              <a:rPr lang="es-PE" dirty="0"/>
              <a:t>á</a:t>
            </a:r>
            <a:r>
              <a:rPr lang="en-US" dirty="0" err="1"/>
              <a:t>ficos</a:t>
            </a:r>
            <a:r>
              <a:rPr lang="en-US" dirty="0"/>
              <a:t> en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E6124-126A-8919-D70A-213A819B1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44" b="4989"/>
          <a:stretch/>
        </p:blipFill>
        <p:spPr>
          <a:xfrm>
            <a:off x="7001693" y="2362200"/>
            <a:ext cx="4979595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323A37-3677-618E-6770-09C80C599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82" y="1841465"/>
            <a:ext cx="6631451" cy="347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328E-0629-4EB5-8862-40637ADB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Instalaci</a:t>
            </a:r>
            <a:r>
              <a:rPr lang="es-PE" dirty="0"/>
              <a:t>ón de R y </a:t>
            </a:r>
            <a:r>
              <a:rPr lang="es-PE" dirty="0" err="1"/>
              <a:t>Rstudio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433A7-F054-8405-EA56-7A7BFABE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6400800" cy="3397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FF53A4-6E1F-925B-D8B2-F24136F27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048000"/>
            <a:ext cx="6400800" cy="34073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F7D54E-09EB-1EDC-E2AB-3677E46838BE}"/>
              </a:ext>
            </a:extLst>
          </p:cNvPr>
          <p:cNvSpPr txBox="1"/>
          <p:nvPr/>
        </p:nvSpPr>
        <p:spPr>
          <a:xfrm>
            <a:off x="624840" y="5638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https://posit.co/download/rstudio-desktop/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7E5CE-A55C-E45A-4403-40B201B386A7}"/>
              </a:ext>
            </a:extLst>
          </p:cNvPr>
          <p:cNvSpPr txBox="1"/>
          <p:nvPr/>
        </p:nvSpPr>
        <p:spPr>
          <a:xfrm>
            <a:off x="7620000" y="16113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https://cloud.r-project.org/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F715E2-6632-AABF-E47A-4D0F95A8B4AF}"/>
              </a:ext>
            </a:extLst>
          </p:cNvPr>
          <p:cNvSpPr txBox="1"/>
          <p:nvPr/>
        </p:nvSpPr>
        <p:spPr>
          <a:xfrm>
            <a:off x="7010400" y="2058313"/>
            <a:ext cx="6898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https://cloud.r-project.org/bin/windows/</a:t>
            </a:r>
          </a:p>
        </p:txBody>
      </p:sp>
    </p:spTree>
    <p:extLst>
      <p:ext uri="{BB962C8B-B14F-4D97-AF65-F5344CB8AC3E}">
        <p14:creationId xmlns:p14="http://schemas.microsoft.com/office/powerpoint/2010/main" val="271835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328E-0629-4EB5-8862-40637ADB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Interfaz</a:t>
            </a:r>
            <a:r>
              <a:rPr lang="en-US" dirty="0"/>
              <a:t> gr</a:t>
            </a:r>
            <a:r>
              <a:rPr lang="es-PE" dirty="0"/>
              <a:t>á</a:t>
            </a:r>
            <a:r>
              <a:rPr lang="en-US" dirty="0" err="1"/>
              <a:t>fica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F77AF-6FCA-81D2-274E-E82AFE47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18" y="1143000"/>
            <a:ext cx="8756963" cy="4921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5A1DB1-8BCC-2235-9CEB-3BF5BDE37366}"/>
              </a:ext>
            </a:extLst>
          </p:cNvPr>
          <p:cNvSpPr txBox="1"/>
          <p:nvPr/>
        </p:nvSpPr>
        <p:spPr>
          <a:xfrm>
            <a:off x="152400" y="1745784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Editor de </a:t>
            </a:r>
          </a:p>
          <a:p>
            <a:pPr algn="ctr"/>
            <a:r>
              <a:rPr lang="en-US" dirty="0"/>
              <a:t>c</a:t>
            </a:r>
            <a:r>
              <a:rPr lang="es-PE" dirty="0"/>
              <a:t>ó</a:t>
            </a:r>
            <a:r>
              <a:rPr lang="en-US" dirty="0" err="1"/>
              <a:t>digo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1A629-3D76-0CA7-B17A-FAE7562F7F20}"/>
              </a:ext>
            </a:extLst>
          </p:cNvPr>
          <p:cNvSpPr txBox="1"/>
          <p:nvPr/>
        </p:nvSpPr>
        <p:spPr>
          <a:xfrm>
            <a:off x="288507" y="440805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Ambiente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CD9A5-585E-09A6-7EE7-F4C8601040D2}"/>
              </a:ext>
            </a:extLst>
          </p:cNvPr>
          <p:cNvSpPr txBox="1"/>
          <p:nvPr/>
        </p:nvSpPr>
        <p:spPr>
          <a:xfrm>
            <a:off x="10779760" y="225137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Consola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BC5812-9483-7A81-A3B3-9DAD9EB3F4DF}"/>
              </a:ext>
            </a:extLst>
          </p:cNvPr>
          <p:cNvSpPr txBox="1"/>
          <p:nvPr/>
        </p:nvSpPr>
        <p:spPr>
          <a:xfrm>
            <a:off x="10774431" y="4408050"/>
            <a:ext cx="1056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Ayuda, </a:t>
            </a:r>
          </a:p>
          <a:p>
            <a:r>
              <a:rPr lang="es-PE" dirty="0"/>
              <a:t>gráficos </a:t>
            </a:r>
          </a:p>
          <a:p>
            <a:pPr algn="ctr"/>
            <a:r>
              <a:rPr lang="es-PE" dirty="0"/>
              <a:t>y otros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641872-703F-B1F3-2DC1-2334BC57E76E}"/>
              </a:ext>
            </a:extLst>
          </p:cNvPr>
          <p:cNvCxnSpPr>
            <a:endCxn id="6" idx="3"/>
          </p:cNvCxnSpPr>
          <p:nvPr/>
        </p:nvCxnSpPr>
        <p:spPr>
          <a:xfrm flipH="1">
            <a:off x="1324516" y="1981200"/>
            <a:ext cx="732884" cy="87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DF8050-6C0C-B374-526C-F2050B0F0447}"/>
              </a:ext>
            </a:extLst>
          </p:cNvPr>
          <p:cNvCxnSpPr>
            <a:cxnSpLocks/>
          </p:cNvCxnSpPr>
          <p:nvPr/>
        </p:nvCxnSpPr>
        <p:spPr>
          <a:xfrm flipH="1">
            <a:off x="1447799" y="4408050"/>
            <a:ext cx="965883" cy="87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56C757-DCFE-F931-E9DF-CE54D485791D}"/>
              </a:ext>
            </a:extLst>
          </p:cNvPr>
          <p:cNvCxnSpPr>
            <a:cxnSpLocks/>
          </p:cNvCxnSpPr>
          <p:nvPr/>
        </p:nvCxnSpPr>
        <p:spPr>
          <a:xfrm>
            <a:off x="9881283" y="2089665"/>
            <a:ext cx="986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034E47-E1D7-B9D7-8D62-24C8665F698C}"/>
              </a:ext>
            </a:extLst>
          </p:cNvPr>
          <p:cNvCxnSpPr>
            <a:cxnSpLocks/>
          </p:cNvCxnSpPr>
          <p:nvPr/>
        </p:nvCxnSpPr>
        <p:spPr>
          <a:xfrm>
            <a:off x="9665507" y="4777382"/>
            <a:ext cx="986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87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B3BF-A50B-46AB-90B6-E6F8A0C5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388720"/>
            <a:ext cx="7467600" cy="193588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&gt; x=3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&gt; assign("x",3)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&gt; 3-&gt;x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&gt; x&lt;-3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D84773-0911-426A-8E9A-A481D411A979}"/>
              </a:ext>
            </a:extLst>
          </p:cNvPr>
          <p:cNvSpPr txBox="1">
            <a:spLocks/>
          </p:cNvSpPr>
          <p:nvPr/>
        </p:nvSpPr>
        <p:spPr>
          <a:xfrm>
            <a:off x="2057400" y="533400"/>
            <a:ext cx="8229600" cy="2468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9pPr>
          </a:lstStyle>
          <a:p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kern="0" dirty="0"/>
              <a:t>de </a:t>
            </a:r>
            <a:r>
              <a:rPr lang="en-US" kern="0" dirty="0" err="1"/>
              <a:t>datos</a:t>
            </a:r>
            <a:endParaRPr lang="en-US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D9CC6-ECF1-4D4E-9A80-C4B53D6F1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2"/>
          <a:stretch/>
        </p:blipFill>
        <p:spPr>
          <a:xfrm>
            <a:off x="1915160" y="1143000"/>
            <a:ext cx="7924800" cy="2866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E06746-91A6-4527-BE53-998D4737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1" y="4618966"/>
            <a:ext cx="5103697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76D5B2-2AC7-4D3D-A2E8-AA70A1F70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86" y="390525"/>
            <a:ext cx="894397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D84773-0911-426A-8E9A-A481D411A979}"/>
              </a:ext>
            </a:extLst>
          </p:cNvPr>
          <p:cNvSpPr txBox="1">
            <a:spLocks/>
          </p:cNvSpPr>
          <p:nvPr/>
        </p:nvSpPr>
        <p:spPr>
          <a:xfrm>
            <a:off x="2057400" y="533400"/>
            <a:ext cx="8229600" cy="2468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9pPr>
          </a:lstStyle>
          <a:p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kern="0" dirty="0"/>
              <a:t>de </a:t>
            </a:r>
            <a:r>
              <a:rPr lang="en-US" kern="0" dirty="0" err="1"/>
              <a:t>datos</a:t>
            </a:r>
            <a:endParaRPr lang="en-US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8FA517-70F7-4E59-9009-75B00CDA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8" y="1485900"/>
            <a:ext cx="82391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7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D84773-0911-426A-8E9A-A481D411A979}"/>
              </a:ext>
            </a:extLst>
          </p:cNvPr>
          <p:cNvSpPr txBox="1">
            <a:spLocks/>
          </p:cNvSpPr>
          <p:nvPr/>
        </p:nvSpPr>
        <p:spPr>
          <a:xfrm>
            <a:off x="2057400" y="533400"/>
            <a:ext cx="8229600" cy="2468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9pPr>
          </a:lstStyle>
          <a:p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basicas</a:t>
            </a:r>
            <a:r>
              <a:rPr lang="en-US" dirty="0"/>
              <a:t> de R</a:t>
            </a:r>
            <a:endParaRPr lang="en-US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CFB0F-6A48-4644-817B-2DCB376D2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143001"/>
            <a:ext cx="8477250" cy="40290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F7589F3-34F9-4ED0-B7B1-8AC9A0F7AE4E}"/>
              </a:ext>
            </a:extLst>
          </p:cNvPr>
          <p:cNvSpPr txBox="1">
            <a:spLocks/>
          </p:cNvSpPr>
          <p:nvPr/>
        </p:nvSpPr>
        <p:spPr>
          <a:xfrm>
            <a:off x="2152650" y="5410200"/>
            <a:ext cx="8229600" cy="2468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9pPr>
          </a:lstStyle>
          <a:p>
            <a:r>
              <a:rPr lang="en-US" dirty="0"/>
              <a:t>&gt; apply(array, margin, ...)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6687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D84773-0911-426A-8E9A-A481D411A979}"/>
              </a:ext>
            </a:extLst>
          </p:cNvPr>
          <p:cNvSpPr txBox="1">
            <a:spLocks/>
          </p:cNvSpPr>
          <p:nvPr/>
        </p:nvSpPr>
        <p:spPr>
          <a:xfrm>
            <a:off x="2057400" y="533400"/>
            <a:ext cx="8229600" cy="2468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9pPr>
          </a:lstStyle>
          <a:p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por el </a:t>
            </a:r>
            <a:r>
              <a:rPr lang="en-US" dirty="0" err="1"/>
              <a:t>usuario</a:t>
            </a:r>
            <a:endParaRPr lang="en-US" kern="0" dirty="0"/>
          </a:p>
        </p:txBody>
      </p:sp>
      <p:pic>
        <p:nvPicPr>
          <p:cNvPr id="5122" name="Picture 2" descr="Coeficiente de variación - Qué es, definición y significado | 2021 |  Economipedia">
            <a:extLst>
              <a:ext uri="{FF2B5EF4-FFF2-40B4-BE49-F238E27FC236}">
                <a16:creationId xmlns:a16="http://schemas.microsoft.com/office/drawing/2014/main" id="{34BE911C-4345-42C7-9C6E-738FDDB6D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365" y="1236701"/>
            <a:ext cx="4049170" cy="184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nfermHEROES: Estadística inferencial. Cálculo de tamaño muestral.">
            <a:extLst>
              <a:ext uri="{FF2B5EF4-FFF2-40B4-BE49-F238E27FC236}">
                <a16:creationId xmlns:a16="http://schemas.microsoft.com/office/drawing/2014/main" id="{AA4B1BEE-E7AE-47C1-B609-62A5B3578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535" y="1330983"/>
            <a:ext cx="2362200" cy="166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unción real de variable real">
            <a:extLst>
              <a:ext uri="{FF2B5EF4-FFF2-40B4-BE49-F238E27FC236}">
                <a16:creationId xmlns:a16="http://schemas.microsoft.com/office/drawing/2014/main" id="{21A84B84-CC59-4C10-97F7-F1133D84E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3952081"/>
            <a:ext cx="6375377" cy="26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3733ACD-2332-4EEE-9D7A-2D8E35BBD8AB}"/>
              </a:ext>
            </a:extLst>
          </p:cNvPr>
          <p:cNvSpPr txBox="1">
            <a:spLocks/>
          </p:cNvSpPr>
          <p:nvPr/>
        </p:nvSpPr>
        <p:spPr>
          <a:xfrm>
            <a:off x="2362200" y="3157818"/>
            <a:ext cx="8229600" cy="2468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9pPr>
          </a:lstStyle>
          <a:p>
            <a:r>
              <a:rPr lang="en-US" dirty="0" err="1">
                <a:solidFill>
                  <a:srgbClr val="0000FF"/>
                </a:solidFill>
              </a:rPr>
              <a:t>name_fun</a:t>
            </a:r>
            <a:r>
              <a:rPr lang="en-US" dirty="0">
                <a:solidFill>
                  <a:srgbClr val="0000FF"/>
                </a:solidFill>
              </a:rPr>
              <a:t> &lt;- function(</a:t>
            </a:r>
            <a:r>
              <a:rPr lang="en-US" dirty="0" err="1">
                <a:solidFill>
                  <a:srgbClr val="0000FF"/>
                </a:solidFill>
              </a:rPr>
              <a:t>arg</a:t>
            </a:r>
            <a:r>
              <a:rPr lang="en-US" dirty="0">
                <a:solidFill>
                  <a:srgbClr val="0000FF"/>
                </a:solidFill>
              </a:rPr>
              <a:t>){calc}</a:t>
            </a:r>
            <a:endParaRPr lang="en-US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88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3E4E-4569-40E4-8BC6-33CEE14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Instalacion</a:t>
            </a:r>
            <a:r>
              <a:rPr lang="en-US" dirty="0"/>
              <a:t> de </a:t>
            </a:r>
            <a:r>
              <a:rPr lang="en-US" dirty="0" err="1"/>
              <a:t>librerias</a:t>
            </a:r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D6DBC4-9B9E-49EB-8451-AC178BE4BFEC}"/>
              </a:ext>
            </a:extLst>
          </p:cNvPr>
          <p:cNvSpPr txBox="1">
            <a:spLocks/>
          </p:cNvSpPr>
          <p:nvPr/>
        </p:nvSpPr>
        <p:spPr>
          <a:xfrm>
            <a:off x="2057400" y="4495800"/>
            <a:ext cx="8229600" cy="18303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6600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6600"/>
                </a:solidFill>
                <a:latin typeface="Arial Black" pitchFamily="34" charset="0"/>
              </a:defRPr>
            </a:lvl9pPr>
          </a:lstStyle>
          <a:p>
            <a:r>
              <a:rPr lang="en-US" sz="2400" kern="0" dirty="0"/>
              <a:t>&gt; </a:t>
            </a:r>
            <a:r>
              <a:rPr lang="en-US" sz="2400" kern="0" dirty="0" err="1"/>
              <a:t>install.packages</a:t>
            </a:r>
            <a:r>
              <a:rPr lang="en-US" sz="2400" kern="0" dirty="0"/>
              <a:t>("</a:t>
            </a:r>
            <a:r>
              <a:rPr lang="en-US" sz="2400" kern="0" dirty="0" err="1"/>
              <a:t>dplyr</a:t>
            </a:r>
            <a:r>
              <a:rPr lang="en-US" sz="2400" kern="0" dirty="0"/>
              <a:t>")</a:t>
            </a:r>
          </a:p>
          <a:p>
            <a:r>
              <a:rPr lang="en-US" sz="2400" kern="0" dirty="0"/>
              <a:t>&gt; </a:t>
            </a:r>
            <a:r>
              <a:rPr lang="en-US" sz="2400" kern="0" dirty="0" err="1"/>
              <a:t>install.packages</a:t>
            </a:r>
            <a:r>
              <a:rPr lang="en-US" sz="2400" kern="0" dirty="0"/>
              <a:t>(“</a:t>
            </a:r>
            <a:r>
              <a:rPr lang="en-US" sz="2400" kern="0" dirty="0" err="1"/>
              <a:t>openxlsx</a:t>
            </a:r>
            <a:r>
              <a:rPr lang="en-US" sz="2400" kern="0" dirty="0"/>
              <a:t>")</a:t>
            </a:r>
          </a:p>
          <a:p>
            <a:r>
              <a:rPr lang="en-US" sz="2400" kern="0" dirty="0"/>
              <a:t>&gt; </a:t>
            </a:r>
            <a:r>
              <a:rPr lang="en-US" sz="2400" kern="0" dirty="0" err="1"/>
              <a:t>install.packages</a:t>
            </a:r>
            <a:r>
              <a:rPr lang="en-US" sz="2400" kern="0" dirty="0"/>
              <a:t>(“</a:t>
            </a:r>
            <a:r>
              <a:rPr lang="en-US" sz="2400" kern="0" dirty="0" err="1"/>
              <a:t>agricolae</a:t>
            </a:r>
            <a:r>
              <a:rPr lang="en-US" sz="2400" kern="0" dirty="0"/>
              <a:t>")</a:t>
            </a:r>
          </a:p>
          <a:p>
            <a:r>
              <a:rPr lang="en-US" sz="2400" kern="0" dirty="0"/>
              <a:t>&gt; </a:t>
            </a:r>
            <a:r>
              <a:rPr lang="en-US" sz="2400" kern="0" dirty="0" err="1"/>
              <a:t>install.packages</a:t>
            </a:r>
            <a:r>
              <a:rPr lang="en-US" sz="2400" kern="0" dirty="0"/>
              <a:t>(“</a:t>
            </a:r>
            <a:r>
              <a:rPr lang="en-US" sz="2400" kern="0" dirty="0" err="1"/>
              <a:t>factominer</a:t>
            </a:r>
            <a:r>
              <a:rPr lang="en-US" sz="2400" kern="0" dirty="0"/>
              <a:t>") </a:t>
            </a:r>
            <a:br>
              <a:rPr lang="en-US" sz="2400" kern="0" dirty="0"/>
            </a:b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EB03BE-5475-BF73-E4BB-F7AC99E4D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911916"/>
            <a:ext cx="7642325" cy="320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13265"/>
      </p:ext>
    </p:extLst>
  </p:cSld>
  <p:clrMapOvr>
    <a:masterClrMapping/>
  </p:clrMapOvr>
</p:sld>
</file>

<file path=ppt/theme/theme1.xml><?xml version="1.0" encoding="utf-8"?>
<a:theme xmlns:a="http://schemas.openxmlformats.org/drawingml/2006/main" name="1_CIP_Presentation_template">
  <a:themeElements>
    <a:clrScheme name="CIP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P_Presentation_templa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IP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P_Presentation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P_Presentation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P_Presentation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P_Presentation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P_Presentation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P_Presentation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P_Presentation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P_Presentation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P_Presentation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P_Presentation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P_Presentation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Settings\clafosse\Local Settings\Temporary Internet Files\OLK243\CIP_Presentation_template.pot</Template>
  <TotalTime>12354</TotalTime>
  <Words>160</Words>
  <Application>Microsoft Office PowerPoint</Application>
  <PresentationFormat>Widescreen</PresentationFormat>
  <Paragraphs>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Cambria Math</vt:lpstr>
      <vt:lpstr>1_CIP_Presentation_template</vt:lpstr>
      <vt:lpstr>PowerPoint Presentation</vt:lpstr>
      <vt:lpstr>Instalación de R y Rstudio</vt:lpstr>
      <vt:lpstr>Interfaz gráfica</vt:lpstr>
      <vt:lpstr>&gt; x=3 &gt; assign("x",3) &gt; 3-&gt;x &gt; x&lt;-3</vt:lpstr>
      <vt:lpstr>PowerPoint Presentation</vt:lpstr>
      <vt:lpstr>PowerPoint Presentation</vt:lpstr>
      <vt:lpstr>PowerPoint Presentation</vt:lpstr>
      <vt:lpstr>PowerPoint Presentation</vt:lpstr>
      <vt:lpstr>Instalacion de librerias </vt:lpstr>
      <vt:lpstr>Gráficos en R</vt:lpstr>
    </vt:vector>
  </TitlesOfParts>
  <Company>International Potato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clafosse</dc:creator>
  <cp:lastModifiedBy>Ninanya, Johan (CIP)</cp:lastModifiedBy>
  <cp:revision>379</cp:revision>
  <dcterms:created xsi:type="dcterms:W3CDTF">2008-10-27T15:37:48Z</dcterms:created>
  <dcterms:modified xsi:type="dcterms:W3CDTF">2024-10-21T23:51:30Z</dcterms:modified>
</cp:coreProperties>
</file>