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4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 flipH="1" flipV="1">
            <a:off x="5733289" y="2161372"/>
            <a:ext cx="4571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A86B4-EF0D-4E1B-98DC-16BA484FABC6}"/>
              </a:ext>
            </a:extLst>
          </p:cNvPr>
          <p:cNvSpPr txBox="1"/>
          <p:nvPr/>
        </p:nvSpPr>
        <p:spPr>
          <a:xfrm>
            <a:off x="1427989" y="2700039"/>
            <a:ext cx="8610600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NITHESH.J</a:t>
            </a:r>
          </a:p>
          <a:p>
            <a:r>
              <a:rPr lang="en-US" sz="2400" dirty="0"/>
              <a:t>REGISTER NO AND NMID: autunm11024ca112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B.C.A</a:t>
            </a:r>
          </a:p>
          <a:p>
            <a:r>
              <a:rPr lang="en-US" sz="2400" dirty="0"/>
              <a:t>COLLEGE: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3" name="Google Shape;113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63A7C-CB18-3EEF-72A0-15A7340D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9" y="1623066"/>
            <a:ext cx="9467851" cy="45799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1109999" y="2220750"/>
            <a:ext cx="59004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The portfolio project enhances personal branding.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Provides a professional platform to showcase work.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Demonstrates skills in front-end development.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Serves as a base for future improvements (blogs, backend integration).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9F31-EE03-885C-2658-7835CE495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812" y="1178785"/>
            <a:ext cx="5800851" cy="738664"/>
          </a:xfrm>
        </p:spPr>
        <p:txBody>
          <a:bodyPr/>
          <a:lstStyle/>
          <a:p>
            <a:pPr algn="ctr"/>
            <a:r>
              <a:rPr lang="en-GB" sz="4800" dirty="0" err="1"/>
              <a:t>Github</a:t>
            </a:r>
            <a:r>
              <a:rPr lang="en-GB" sz="4800" dirty="0"/>
              <a:t> Link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C1D5A-2624-56A8-5D77-3ED0957CB18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493033" y="2977838"/>
            <a:ext cx="8534400" cy="276999"/>
          </a:xfrm>
        </p:spPr>
        <p:txBody>
          <a:bodyPr/>
          <a:lstStyle/>
          <a:p>
            <a:r>
              <a:rPr lang="en-IN" dirty="0"/>
              <a:t>https://github.com/jnithesh2007-cpu/TNSDC-FWD-DP.git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20198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838350" y="3197347"/>
            <a:ext cx="43944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Calibri"/>
                <a:ea typeface="Calibri"/>
                <a:cs typeface="Calibri"/>
                <a:sym typeface="Calibri"/>
              </a:rPr>
              <a:t>PORTFOLIO FOR WEB DEVELOPMENT </a:t>
            </a:r>
            <a:endParaRPr sz="4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676275" y="2791600"/>
            <a:ext cx="84015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Many individuals struggle to showcase their skills, projects, and achievements in a professional and engaging manner.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Traditional resumes are limited in interactivity and design.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There is a need for a personal portfolio website that highlights skills and projects effectively.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695550" y="2499750"/>
            <a:ext cx="108009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Developed a responsive portfolio website using HTML, CSS, and JavaScript.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The portfolio showcases personal information, skills, projects, and contact details.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Designed with clean UI/UX principles and optimized for desktop and mobile.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1211045" y="2722325"/>
            <a:ext cx="70092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Recruiters &amp; Employers – to evaluate skills and past work.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Clients – to check expertise before collaboration.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Peers/Community – for networking and sharing ideas.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Personal Branding – for online visibility and self-promotion.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3298800" y="2281550"/>
            <a:ext cx="55944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HTML5 – Structure of the website.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CSS3 – Styling and responsive design.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JavaScript – Interactivity (form validation, animations).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Git &amp; GitHub – Version control and project hosting.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VS Code – Development environment.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739774" y="2346075"/>
            <a:ext cx="64419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Header – Name, tagline, navigation menu.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Sections – About, Skills, Projects, Contact.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Projects Section – Showcases real examples with descriptions.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Footer – Social links (LinkedIn, GitHub, Email).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Responsive Layout – Works on both desktop and mobile.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755324" y="1802250"/>
            <a:ext cx="59901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Smooth scrolling navigation.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Responsive design for mobile &amp; desktop.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Interactive project cards.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Contact form with validation.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Integrated social media &amp; GitHub links.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Simple and clean UI for better user experience.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396</Words>
  <Application>Microsoft Office PowerPoint</Application>
  <PresentationFormat>Widescreen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kosalraj</dc:creator>
  <cp:lastModifiedBy>Kosal Raj V</cp:lastModifiedBy>
  <cp:revision>3</cp:revision>
  <dcterms:modified xsi:type="dcterms:W3CDTF">2025-09-09T16:06:01Z</dcterms:modified>
</cp:coreProperties>
</file>