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300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12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30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96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94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519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4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61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474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71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2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78DF-3B2F-4A54-A749-7549D90B77A4}" type="datetimeFigureOut">
              <a:rPr lang="es-PE" smtClean="0"/>
              <a:t>10/06/2017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76F1-3A0E-4ECE-B649-2887265D71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418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6460" y="457216"/>
            <a:ext cx="7382204" cy="6323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PE" dirty="0"/>
              <a:t>DISEÑO DE SISTEMA DE LOGISTICA, COMPRAS, ALMACEN E </a:t>
            </a:r>
            <a:r>
              <a:rPr lang="es-PE" dirty="0" smtClean="0"/>
              <a:t>INVENTARIOS.</a:t>
            </a:r>
            <a:endParaRPr lang="es-PE" dirty="0"/>
          </a:p>
        </p:txBody>
      </p:sp>
      <p:pic>
        <p:nvPicPr>
          <p:cNvPr id="5" name="Imagen 4" descr="http://androidcel.com/wp-content/uploads/2014/12/Captura-de-pantalla-2014-12-27-a-las-13.22.25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1151245" y="1639614"/>
            <a:ext cx="2438476" cy="4310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4259131" y="1639615"/>
            <a:ext cx="2598869" cy="4310590"/>
            <a:chOff x="459416" y="28616"/>
            <a:chExt cx="2802565" cy="6158230"/>
          </a:xfrm>
        </p:grpSpPr>
        <p:pic>
          <p:nvPicPr>
            <p:cNvPr id="25" name="Imagen 24" descr="http://androidcel.com/wp-content/uploads/2014/12/Captura-de-pantalla-2014-12-27-a-las-13.22.25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5" t="18498" r="31813" b="8208"/>
            <a:stretch/>
          </p:blipFill>
          <p:spPr bwMode="auto">
            <a:xfrm>
              <a:off x="459416" y="28616"/>
              <a:ext cx="2802565" cy="61582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Rectángulo redondeado 11"/>
            <p:cNvSpPr/>
            <p:nvPr/>
          </p:nvSpPr>
          <p:spPr>
            <a:xfrm>
              <a:off x="754299" y="1069020"/>
              <a:ext cx="2212799" cy="39066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PE" sz="1100" b="1" dirty="0">
                  <a:effectLst/>
                  <a:latin typeface="Eras Demi ITC" panose="020B08050305040208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SISTEMA DE LOGISTICA</a:t>
              </a:r>
              <a:endParaRPr lang="es-PE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261273" y="1626781"/>
              <a:ext cx="997527" cy="640979"/>
              <a:chOff x="187384" y="0"/>
              <a:chExt cx="997527" cy="640979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187384" y="0"/>
                <a:ext cx="997527" cy="640979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400" b="1">
                    <a:effectLst/>
                    <a:latin typeface="Eras Demi ITC" panose="020B08050305040208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900" b="1">
                    <a:solidFill>
                      <a:srgbClr val="000000"/>
                    </a:solidFill>
                    <a:effectLst/>
                    <a:latin typeface="Eras Demi ITC" panose="020B08050305040208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COMPRAS</a:t>
                </a:r>
                <a:endParaRPr lang="es-P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142" y="59377"/>
                <a:ext cx="333375" cy="273685"/>
              </a:xfrm>
              <a:prstGeom prst="rect">
                <a:avLst/>
              </a:prstGeom>
            </p:spPr>
          </p:pic>
        </p:grpSp>
        <p:grpSp>
          <p:nvGrpSpPr>
            <p:cNvPr id="14" name="Grupo 13"/>
            <p:cNvGrpSpPr/>
            <p:nvPr/>
          </p:nvGrpSpPr>
          <p:grpSpPr>
            <a:xfrm>
              <a:off x="749372" y="2466753"/>
              <a:ext cx="849555" cy="640979"/>
              <a:chOff x="313437" y="0"/>
              <a:chExt cx="849555" cy="640979"/>
            </a:xfrm>
          </p:grpSpPr>
          <p:sp>
            <p:nvSpPr>
              <p:cNvPr id="21" name="Rectángulo redondeado 20"/>
              <p:cNvSpPr/>
              <p:nvPr/>
            </p:nvSpPr>
            <p:spPr>
              <a:xfrm>
                <a:off x="313437" y="0"/>
                <a:ext cx="849555" cy="640979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800" b="1" dirty="0">
                    <a:effectLst/>
                    <a:latin typeface="Eras Demi ITC" panose="020B08050305040208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700" b="1" dirty="0">
                    <a:solidFill>
                      <a:srgbClr val="000000"/>
                    </a:solidFill>
                    <a:effectLst/>
                    <a:latin typeface="Eras Demi ITC" panose="020B08050305040208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ORDEN COMPRRAS</a:t>
                </a:r>
                <a:endParaRPr lang="es-PE" sz="7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125" y="47502"/>
                <a:ext cx="226695" cy="226695"/>
              </a:xfrm>
              <a:prstGeom prst="rect">
                <a:avLst/>
              </a:prstGeom>
            </p:spPr>
          </p:pic>
        </p:grpSp>
        <p:grpSp>
          <p:nvGrpSpPr>
            <p:cNvPr id="15" name="Grupo 14"/>
            <p:cNvGrpSpPr/>
            <p:nvPr/>
          </p:nvGrpSpPr>
          <p:grpSpPr>
            <a:xfrm>
              <a:off x="1970974" y="2434855"/>
              <a:ext cx="886674" cy="640715"/>
              <a:chOff x="110276" y="0"/>
              <a:chExt cx="886674" cy="640715"/>
            </a:xfrm>
          </p:grpSpPr>
          <p:sp>
            <p:nvSpPr>
              <p:cNvPr id="19" name="Rectángulo redondeado 18"/>
              <p:cNvSpPr/>
              <p:nvPr/>
            </p:nvSpPr>
            <p:spPr>
              <a:xfrm>
                <a:off x="110276" y="0"/>
                <a:ext cx="886674" cy="640715"/>
              </a:xfrm>
              <a:prstGeom prst="roundRect">
                <a:avLst/>
              </a:prstGeom>
              <a:solidFill>
                <a:srgbClr val="00FF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400" b="1" dirty="0">
                    <a:effectLst/>
                    <a:latin typeface="Eras Demi ITC" panose="020B08050305040208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700" b="1" dirty="0">
                    <a:solidFill>
                      <a:srgbClr val="000000"/>
                    </a:solidFill>
                    <a:effectLst/>
                    <a:latin typeface="Eras Demi ITC" panose="020B08050305040208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INVENTARIO</a:t>
                </a:r>
                <a:r>
                  <a:rPr lang="es-PE" sz="800" b="1" dirty="0">
                    <a:solidFill>
                      <a:srgbClr val="000000"/>
                    </a:solidFill>
                    <a:effectLst/>
                    <a:latin typeface="Eras Demi ITC" panose="020B08050305040208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endParaRPr lang="es-PE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561" y="41054"/>
                <a:ext cx="332105" cy="332105"/>
              </a:xfrm>
              <a:prstGeom prst="rect">
                <a:avLst/>
              </a:prstGeom>
            </p:spPr>
          </p:pic>
        </p:grpSp>
        <p:grpSp>
          <p:nvGrpSpPr>
            <p:cNvPr id="16" name="Grupo 15"/>
            <p:cNvGrpSpPr/>
            <p:nvPr/>
          </p:nvGrpSpPr>
          <p:grpSpPr>
            <a:xfrm>
              <a:off x="1340752" y="3327990"/>
              <a:ext cx="997527" cy="640979"/>
              <a:chOff x="149905" y="0"/>
              <a:chExt cx="997527" cy="640979"/>
            </a:xfrm>
          </p:grpSpPr>
          <p:sp>
            <p:nvSpPr>
              <p:cNvPr id="17" name="Rectángulo redondeado 16"/>
              <p:cNvSpPr/>
              <p:nvPr/>
            </p:nvSpPr>
            <p:spPr>
              <a:xfrm>
                <a:off x="149905" y="0"/>
                <a:ext cx="997527" cy="64097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400" b="1" dirty="0">
                    <a:effectLst/>
                    <a:latin typeface="Eras Demi ITC" panose="020B08050305040208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s-PE" sz="900" b="1" dirty="0" smtClean="0">
                    <a:solidFill>
                      <a:srgbClr val="000000"/>
                    </a:solidFill>
                    <a:effectLst/>
                    <a:latin typeface="Eras Demi ITC" panose="020B08050305040208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ALMACEN</a:t>
                </a:r>
                <a:endParaRPr lang="es-PE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538" y="35626"/>
                <a:ext cx="356235" cy="356235"/>
              </a:xfrm>
              <a:prstGeom prst="rect">
                <a:avLst/>
              </a:prstGeom>
            </p:spPr>
          </p:pic>
        </p:grpSp>
      </p:grpSp>
      <p:sp>
        <p:nvSpPr>
          <p:cNvPr id="27" name="Rectángulo 26"/>
          <p:cNvSpPr/>
          <p:nvPr/>
        </p:nvSpPr>
        <p:spPr>
          <a:xfrm>
            <a:off x="946460" y="1087181"/>
            <a:ext cx="243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1.-INGRESO AL SISTEMA</a:t>
            </a:r>
            <a:endParaRPr lang="es-PE" dirty="0"/>
          </a:p>
        </p:txBody>
      </p:sp>
      <p:sp>
        <p:nvSpPr>
          <p:cNvPr id="31" name="Rectángulo 30"/>
          <p:cNvSpPr/>
          <p:nvPr/>
        </p:nvSpPr>
        <p:spPr>
          <a:xfrm>
            <a:off x="4351452" y="1089180"/>
            <a:ext cx="2227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1.1.-MENU PRINCIPAL</a:t>
            </a:r>
            <a:endParaRPr lang="es-PE" dirty="0"/>
          </a:p>
        </p:txBody>
      </p:sp>
      <p:pic>
        <p:nvPicPr>
          <p:cNvPr id="32" name="Imagen 3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7" y="2329924"/>
            <a:ext cx="1975974" cy="244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4142389" y="1337844"/>
            <a:ext cx="2598869" cy="4310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758058" y="1337844"/>
            <a:ext cx="2598869" cy="4310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26" y="3077722"/>
            <a:ext cx="210218" cy="15868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333905" y="4346257"/>
            <a:ext cx="1509395" cy="33210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100" b="1" dirty="0"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PRINCIPAL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07625" y="3862552"/>
            <a:ext cx="1561699" cy="3626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900" b="1" dirty="0">
                <a:solidFill>
                  <a:srgbClr val="FFFFFF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DETALLE REQUERIMIENTO</a:t>
            </a:r>
            <a:endParaRPr lang="es-PE" sz="10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1052537" y="2339577"/>
            <a:ext cx="2009909" cy="14096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N° SOLICITUD:</a:t>
            </a: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0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__/__/__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DPTO:_________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NOMBRE:_____________________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APELLIDO:____________________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PE" sz="1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30166" y="1931724"/>
            <a:ext cx="2214805" cy="36055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100" b="1" dirty="0" smtClean="0">
                <a:solidFill>
                  <a:srgbClr val="000000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COMPRAS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uadro de texto 2"/>
          <p:cNvSpPr txBox="1">
            <a:spLocks noChangeArrowheads="1"/>
          </p:cNvSpPr>
          <p:nvPr/>
        </p:nvSpPr>
        <p:spPr bwMode="auto">
          <a:xfrm>
            <a:off x="4490275" y="2304917"/>
            <a:ext cx="1903095" cy="173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PE" sz="1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DETALLE DE REQUERIMIENTO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COD.ITEM:</a:t>
            </a:r>
            <a:r>
              <a:rPr lang="es-PE" sz="10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DESCRIPCION:__________________________________________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CANTIDAD:   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 UNIT.: 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 TOTAL: 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1153" y="723297"/>
            <a:ext cx="24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2.-INGRESO A COMPRAS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4273403" y="671572"/>
            <a:ext cx="4045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2.1. SUBMENU DETALLE REQUERIMIETNO</a:t>
            </a:r>
            <a:endParaRPr lang="es-PE" dirty="0"/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2604053" y="2886159"/>
            <a:ext cx="1669350" cy="10931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4731619" y="4373557"/>
            <a:ext cx="1561699" cy="3626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900" b="1" dirty="0" smtClean="0">
                <a:solidFill>
                  <a:srgbClr val="FFFFFF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GRABAR</a:t>
            </a:r>
            <a:endParaRPr lang="es-PE" sz="10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803399" y="466793"/>
            <a:ext cx="16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1.-INVENTARIOS</a:t>
            </a:r>
            <a:endParaRPr lang="es-PE" dirty="0"/>
          </a:p>
        </p:txBody>
      </p:sp>
      <p:pic>
        <p:nvPicPr>
          <p:cNvPr id="31" name="Imagen 30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5986524" y="2607873"/>
            <a:ext cx="2296381" cy="3808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Imagen 2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7" b="21501"/>
          <a:stretch/>
        </p:blipFill>
        <p:spPr bwMode="auto">
          <a:xfrm>
            <a:off x="6324218" y="3168009"/>
            <a:ext cx="1721703" cy="2356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758058" y="1337844"/>
            <a:ext cx="2598869" cy="4310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Rectángulo redondeado 32"/>
          <p:cNvSpPr/>
          <p:nvPr/>
        </p:nvSpPr>
        <p:spPr>
          <a:xfrm>
            <a:off x="1333905" y="4346257"/>
            <a:ext cx="1509395" cy="33210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100" b="1" dirty="0"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PRINCIPAL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1333905" y="3059415"/>
            <a:ext cx="1561699" cy="3626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900" b="1" dirty="0" smtClean="0">
                <a:solidFill>
                  <a:srgbClr val="FFFFFF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  CODIGO</a:t>
            </a:r>
            <a:endParaRPr lang="es-PE" sz="10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30166" y="2002974"/>
            <a:ext cx="2214805" cy="360555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100" b="1" dirty="0" smtClean="0">
                <a:solidFill>
                  <a:srgbClr val="000000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INVENTARIOS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1307752" y="3607749"/>
            <a:ext cx="1561699" cy="3626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900" b="1" dirty="0" smtClean="0">
                <a:solidFill>
                  <a:srgbClr val="FFFFFF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endParaRPr lang="es-PE" sz="10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700976" y="2071413"/>
            <a:ext cx="1226313" cy="972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3944176" y="424791"/>
            <a:ext cx="2411851" cy="40003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Imagen 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09" y="1110047"/>
            <a:ext cx="1454798" cy="2337676"/>
          </a:xfrm>
          <a:prstGeom prst="rect">
            <a:avLst/>
          </a:prstGeom>
        </p:spPr>
      </p:pic>
      <p:cxnSp>
        <p:nvCxnSpPr>
          <p:cNvPr id="46" name="Conector recto de flecha 45"/>
          <p:cNvCxnSpPr/>
          <p:nvPr/>
        </p:nvCxnSpPr>
        <p:spPr>
          <a:xfrm>
            <a:off x="2727434" y="3939634"/>
            <a:ext cx="3187004" cy="13260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03399" y="466793"/>
            <a:ext cx="2535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3.-ORDENES DE COMPRA</a:t>
            </a:r>
            <a:endParaRPr lang="es-PE" dirty="0"/>
          </a:p>
        </p:txBody>
      </p:sp>
      <p:pic>
        <p:nvPicPr>
          <p:cNvPr id="7" name="Imagen 6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752704" y="1384591"/>
            <a:ext cx="2598869" cy="4310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1333905" y="4346257"/>
            <a:ext cx="1509395" cy="33210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100" b="1" dirty="0"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PRINCIPAL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81071" y="2059366"/>
            <a:ext cx="2142139" cy="36055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100" b="1" dirty="0" smtClean="0">
                <a:solidFill>
                  <a:srgbClr val="000000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ORDENES DE COMPRAS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981071" y="2590270"/>
            <a:ext cx="2009909" cy="414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 EL N° ORDEN COMPRA:</a:t>
            </a:r>
            <a:r>
              <a:rPr lang="es-PE" sz="10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307752" y="3784287"/>
            <a:ext cx="1561699" cy="3626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900" b="1" dirty="0" smtClean="0">
                <a:solidFill>
                  <a:srgbClr val="FFFFFF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CONULTAR</a:t>
            </a:r>
            <a:endParaRPr lang="es-PE" sz="10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5090573" y="1333457"/>
            <a:ext cx="2598869" cy="4310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Cuadro de texto 2"/>
          <p:cNvSpPr txBox="1">
            <a:spLocks noChangeArrowheads="1"/>
          </p:cNvSpPr>
          <p:nvPr/>
        </p:nvSpPr>
        <p:spPr bwMode="auto">
          <a:xfrm>
            <a:off x="5438459" y="2226653"/>
            <a:ext cx="1903095" cy="173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PE" sz="1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 DE COMPRA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N° ORDEN</a:t>
            </a: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PE" sz="10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DESCRIPCION:__________________________________________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CANTIDAD:   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 UNIT.: 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 TOTAL: 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981071" y="3149773"/>
            <a:ext cx="2009909" cy="2569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 EL N° RUC:</a:t>
            </a:r>
            <a:r>
              <a:rPr lang="es-PE" sz="10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994759" y="2875541"/>
            <a:ext cx="2095812" cy="1290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6" idx="3"/>
          </p:cNvCxnSpPr>
          <p:nvPr/>
        </p:nvCxnSpPr>
        <p:spPr>
          <a:xfrm flipV="1">
            <a:off x="2990980" y="3174963"/>
            <a:ext cx="2099591" cy="103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803399" y="466793"/>
            <a:ext cx="135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5. ALMACEN</a:t>
            </a:r>
            <a:endParaRPr lang="es-PE" dirty="0"/>
          </a:p>
        </p:txBody>
      </p:sp>
      <p:pic>
        <p:nvPicPr>
          <p:cNvPr id="31" name="Imagen 30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6372914" y="2607873"/>
            <a:ext cx="2296381" cy="38088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758058" y="1337844"/>
            <a:ext cx="2598869" cy="4310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Rectángulo redondeado 32"/>
          <p:cNvSpPr/>
          <p:nvPr/>
        </p:nvSpPr>
        <p:spPr>
          <a:xfrm>
            <a:off x="1333905" y="4346257"/>
            <a:ext cx="1509395" cy="33210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100" b="1" dirty="0"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PRINCIPAL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1333905" y="3059415"/>
            <a:ext cx="1561699" cy="3626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900" b="1" dirty="0" smtClean="0">
                <a:solidFill>
                  <a:srgbClr val="FFFFFF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INGRESO</a:t>
            </a:r>
            <a:endParaRPr lang="es-PE" sz="10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30166" y="1991099"/>
            <a:ext cx="2214805" cy="3605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100" b="1" dirty="0" smtClean="0">
                <a:solidFill>
                  <a:srgbClr val="000000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ALMACEN</a:t>
            </a:r>
            <a:endParaRPr lang="es-P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1307752" y="3607749"/>
            <a:ext cx="1561699" cy="3626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900" b="1" dirty="0" smtClean="0">
                <a:solidFill>
                  <a:srgbClr val="FFFFFF"/>
                </a:solidFill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SALIDA</a:t>
            </a:r>
            <a:endParaRPr lang="es-PE" sz="10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700976" y="2071413"/>
            <a:ext cx="1226313" cy="9723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 descr="http://androidcel.com/wp-content/uploads/2014/12/Captura-de-pantalla-2014-12-27-a-las-13.22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5" t="18498" r="31813" b="8208"/>
          <a:stretch/>
        </p:blipFill>
        <p:spPr bwMode="auto">
          <a:xfrm>
            <a:off x="3944176" y="424791"/>
            <a:ext cx="2411851" cy="40003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6" name="Conector recto de flecha 45"/>
          <p:cNvCxnSpPr/>
          <p:nvPr/>
        </p:nvCxnSpPr>
        <p:spPr>
          <a:xfrm>
            <a:off x="2727434" y="3839212"/>
            <a:ext cx="3439404" cy="1346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 de texto 2"/>
          <p:cNvSpPr txBox="1">
            <a:spLocks noChangeArrowheads="1"/>
          </p:cNvSpPr>
          <p:nvPr/>
        </p:nvSpPr>
        <p:spPr bwMode="auto">
          <a:xfrm>
            <a:off x="6560124" y="3240718"/>
            <a:ext cx="1903095" cy="23975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PE" sz="10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SALIDA MATERIAL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s-PE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s-PE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SALIDA __/__/__</a:t>
            </a:r>
            <a:endParaRPr lang="es-PE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COD.ITEM: _________________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DESCRIPCION</a:t>
            </a: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:__________________________________________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</a:t>
            </a: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 UNIT.: 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 TOTAL: </a:t>
            </a: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SOLICITANTE:________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ENTREGADO A: 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4198553" y="1057514"/>
            <a:ext cx="1903095" cy="22493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PE" sz="10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COD.ITEM: </a:t>
            </a: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DESCRIPCION</a:t>
            </a: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:__________________________________________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INGRESO:__/__/__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CANTIDAD:   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 UNIT.: __________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 TOTAL: </a:t>
            </a: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PROVEEDOR:_____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PE" sz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189</Words>
  <Application>Microsoft Office PowerPoint</Application>
  <PresentationFormat>Presentación en pantalla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Eras Demi ITC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Alumno Lab y Aulas</dc:creator>
  <cp:lastModifiedBy>Usuario Alumno Lab y Aulas</cp:lastModifiedBy>
  <cp:revision>10</cp:revision>
  <dcterms:created xsi:type="dcterms:W3CDTF">2017-06-03T22:56:43Z</dcterms:created>
  <dcterms:modified xsi:type="dcterms:W3CDTF">2017-06-10T22:22:30Z</dcterms:modified>
</cp:coreProperties>
</file>