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YAUzpv70x44CQcHL0sH8au3Gy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50e6b94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d50e6b94f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4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4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5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5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5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5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64150" y="343525"/>
            <a:ext cx="88257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Public/private key encryption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64150" y="4379102"/>
            <a:ext cx="882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5136" y="2501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The problems without public/private key encryption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225" y="1773201"/>
            <a:ext cx="8946600" cy="4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Without encryption of any kind people on the internet can view all activity you put out there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Symmetric encryption standards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encryption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allow for protection of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however provide very simple encryption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with a single key of protection and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reversibility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Symmetric encryption also does not offer a strong method of verifying senders allowing for man in the middle attacks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Distribution of keys is also a major problem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404" y="2139200"/>
            <a:ext cx="3630425" cy="20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Public/Private Encryption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Asymmetric encryption uses a system where sender and receiver each have two keys a private and public 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Both parties know eachother’s public keys and their own private keys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Encrypting a message with one private or public key allows it to be viewed with the opposite key from the same person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Using this system you can avoid the issues that occur with symmetric encryption standards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50e6b94fb_0_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What it fixes</a:t>
            </a:r>
            <a:endParaRPr/>
          </a:p>
        </p:txBody>
      </p:sp>
      <p:sp>
        <p:nvSpPr>
          <p:cNvPr id="167" name="Google Shape;167;g1d50e6b94fb_0_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By having separate keys for encrypting and decrypting a user can encrypt a message with the receivers public key and be sure that only the receiver can decrypt the message with their key ensuring security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separation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of keys also allows parties to only share one half of the encryption pair and therefore avoid transferring the full 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When messages are sent a part of them can also be encrypted with a the sender’s private key - The receiver can then attempt to decrypt the part with the sender’s public key in order to prove identiy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2018-01-25T16:45:31Z</dcterms:created>
  <dc:creator>l</dc:creator>
</cp:coreProperties>
</file>