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525" r:id="rId2"/>
    <p:sldId id="528" r:id="rId3"/>
    <p:sldId id="526" r:id="rId4"/>
    <p:sldId id="529" r:id="rId5"/>
    <p:sldId id="527" r:id="rId6"/>
    <p:sldId id="530" r:id="rId7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F090"/>
    <a:srgbClr val="1C71A6"/>
    <a:srgbClr val="78A4C7"/>
    <a:srgbClr val="000066"/>
    <a:srgbClr val="FFF78F"/>
    <a:srgbClr val="AEC8DD"/>
    <a:srgbClr val="32AECB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7" autoAdjust="0"/>
    <p:restoredTop sz="99459" autoAdjust="0"/>
  </p:normalViewPr>
  <p:slideViewPr>
    <p:cSldViewPr snapToGrid="0">
      <p:cViewPr varScale="1">
        <p:scale>
          <a:sx n="100" d="100"/>
          <a:sy n="100" d="100"/>
        </p:scale>
        <p:origin x="-18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2016/6/24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20100" cy="53314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3330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3482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33304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4099"/>
            <a:ext cx="4133850" cy="53057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054100"/>
            <a:ext cx="4133850" cy="5319404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054100"/>
            <a:ext cx="5238750" cy="53194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8300" y="1054099"/>
            <a:ext cx="3097213" cy="5319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052513"/>
            <a:ext cx="8420100" cy="532099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4" r:id="rId4"/>
    <p:sldLayoutId id="2147483751" r:id="rId5"/>
    <p:sldLayoutId id="2147483741" r:id="rId6"/>
    <p:sldLayoutId id="2147483748" r:id="rId7"/>
    <p:sldLayoutId id="2147483746" r:id="rId8"/>
    <p:sldLayoutId id="2147483745" r:id="rId9"/>
    <p:sldLayoutId id="214748374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___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___2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___3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___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Driving Innovations™</a:t>
            </a:r>
            <a:endParaRPr lang="zh-TW" altLang="en-US" sz="2800" baseline="3000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106600"/>
            <a:ext cx="866616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 dirty="0" err="1">
                <a:solidFill>
                  <a:srgbClr val="333333"/>
                </a:solidFill>
                <a:ea typeface="新細明體" charset="-120"/>
              </a:rPr>
              <a:t>b</a:t>
            </a:r>
            <a:r>
              <a:rPr lang="en-US" altLang="zh-TW" sz="4400" dirty="0" err="1" smtClean="0">
                <a:solidFill>
                  <a:srgbClr val="333333"/>
                </a:solidFill>
                <a:ea typeface="新細明體" charset="-120"/>
              </a:rPr>
              <a:t>iu_apb_wrapper</a:t>
            </a:r>
            <a:r>
              <a:rPr lang="en-US" altLang="zh-TW" sz="4400" dirty="0" smtClean="0">
                <a:solidFill>
                  <a:srgbClr val="333333"/>
                </a:solidFill>
                <a:ea typeface="新細明體" charset="-120"/>
              </a:rPr>
              <a:t> design changes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382308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/>
              <a:t>20160622</a:t>
            </a:r>
          </a:p>
          <a:p>
            <a:pPr algn="ctr"/>
            <a:r>
              <a:rPr lang="en-US" altLang="zh-TW" smtClean="0"/>
              <a:t>Ruei-Yuan Jou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Glitch free for APB control signal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remove </a:t>
            </a:r>
            <a:r>
              <a:rPr lang="en-US" altLang="zh-TW" dirty="0"/>
              <a:t>the flop for the </a:t>
            </a:r>
            <a:r>
              <a:rPr lang="en-US" altLang="zh-TW" dirty="0" err="1"/>
              <a:t>apb</a:t>
            </a:r>
            <a:r>
              <a:rPr lang="en-US" altLang="zh-TW" dirty="0"/>
              <a:t> control signal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use </a:t>
            </a:r>
            <a:r>
              <a:rPr lang="en-US" altLang="zh-TW" dirty="0"/>
              <a:t>the </a:t>
            </a:r>
            <a:r>
              <a:rPr lang="en-US" altLang="zh-TW" dirty="0" err="1"/>
              <a:t>fifo</a:t>
            </a:r>
            <a:r>
              <a:rPr lang="en-US" altLang="zh-TW" dirty="0"/>
              <a:t> of </a:t>
            </a:r>
            <a:r>
              <a:rPr lang="en-US" altLang="zh-TW" dirty="0" err="1"/>
              <a:t>biu_sync</a:t>
            </a:r>
            <a:r>
              <a:rPr lang="en-US" altLang="zh-TW" dirty="0"/>
              <a:t> to hold the </a:t>
            </a:r>
            <a:r>
              <a:rPr lang="en-US" altLang="zh-TW" dirty="0" err="1"/>
              <a:t>apb</a:t>
            </a:r>
            <a:r>
              <a:rPr lang="en-US" altLang="zh-TW" dirty="0"/>
              <a:t> control signal </a:t>
            </a:r>
            <a:r>
              <a:rPr lang="en-US" altLang="zh-TW" dirty="0" smtClean="0"/>
              <a:t>for the </a:t>
            </a:r>
            <a:r>
              <a:rPr lang="en-US" altLang="zh-TW" dirty="0" err="1" smtClean="0"/>
              <a:t>apb</a:t>
            </a:r>
            <a:r>
              <a:rPr lang="en-US" altLang="zh-TW" dirty="0" smtClean="0"/>
              <a:t> enable cycles to </a:t>
            </a:r>
            <a:r>
              <a:rPr lang="en-US" altLang="zh-TW" dirty="0"/>
              <a:t>eliminate the </a:t>
            </a:r>
            <a:r>
              <a:rPr lang="en-US" altLang="zh-TW" dirty="0" smtClean="0"/>
              <a:t>glitch </a:t>
            </a:r>
            <a:r>
              <a:rPr lang="en-US" altLang="zh-TW" dirty="0"/>
              <a:t>between the </a:t>
            </a:r>
            <a:r>
              <a:rPr lang="en-US" altLang="zh-TW" dirty="0" err="1"/>
              <a:t>apb</a:t>
            </a:r>
            <a:r>
              <a:rPr lang="en-US" altLang="zh-TW" dirty="0"/>
              <a:t> setup cycle to the </a:t>
            </a:r>
            <a:r>
              <a:rPr lang="en-US" altLang="zh-TW" dirty="0" err="1"/>
              <a:t>apb</a:t>
            </a:r>
            <a:r>
              <a:rPr lang="en-US" altLang="zh-TW" dirty="0"/>
              <a:t> enable </a:t>
            </a:r>
            <a:r>
              <a:rPr lang="en-US" altLang="zh-TW" dirty="0" smtClean="0"/>
              <a:t>cycle	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3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037025"/>
              </p:ext>
            </p:extLst>
          </p:nvPr>
        </p:nvGraphicFramePr>
        <p:xfrm>
          <a:off x="114300" y="1303338"/>
          <a:ext cx="8386763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工作表" r:id="rId4" imgW="10411016" imgH="4486275" progId="Excel.Sheet.12">
                  <p:embed/>
                </p:oleObj>
              </mc:Choice>
              <mc:Fallback>
                <p:oleObj name="工作表" r:id="rId4" imgW="10411016" imgH="448627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1303338"/>
                        <a:ext cx="8386763" cy="5395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圓角矩形 6"/>
          <p:cNvSpPr/>
          <p:nvPr/>
        </p:nvSpPr>
        <p:spPr bwMode="auto">
          <a:xfrm>
            <a:off x="1295400" y="2727960"/>
            <a:ext cx="807720" cy="304800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1792606" y="5440680"/>
            <a:ext cx="807720" cy="304800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橢圓形圖說文字 8"/>
          <p:cNvSpPr/>
          <p:nvPr/>
        </p:nvSpPr>
        <p:spPr bwMode="auto">
          <a:xfrm>
            <a:off x="2590801" y="3657599"/>
            <a:ext cx="1628774" cy="561975"/>
          </a:xfrm>
          <a:prstGeom prst="wedgeEllipseCallout">
            <a:avLst>
              <a:gd name="adj1" fmla="val -89928"/>
              <a:gd name="adj2" fmla="val -5767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Glitch is encountered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080871"/>
              </p:ext>
            </p:extLst>
          </p:nvPr>
        </p:nvGraphicFramePr>
        <p:xfrm>
          <a:off x="114300" y="1303338"/>
          <a:ext cx="8386763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工作表" r:id="rId4" imgW="10411016" imgH="4486275" progId="Excel.Sheet.12">
                  <p:embed/>
                </p:oleObj>
              </mc:Choice>
              <mc:Fallback>
                <p:oleObj name="工作表" r:id="rId4" imgW="10411016" imgH="4486275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1303338"/>
                        <a:ext cx="8386763" cy="539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 4"/>
          <p:cNvSpPr/>
          <p:nvPr/>
        </p:nvSpPr>
        <p:spPr bwMode="auto">
          <a:xfrm>
            <a:off x="1295400" y="2727960"/>
            <a:ext cx="807720" cy="304800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1765935" y="5480685"/>
            <a:ext cx="807720" cy="304800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diagram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22199"/>
              </p:ext>
            </p:extLst>
          </p:nvPr>
        </p:nvGraphicFramePr>
        <p:xfrm>
          <a:off x="228600" y="1158875"/>
          <a:ext cx="8466138" cy="574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工作表" r:id="rId4" imgW="10411016" imgH="4724590" progId="Excel.Sheet.12">
                  <p:embed/>
                </p:oleObj>
              </mc:Choice>
              <mc:Fallback>
                <p:oleObj name="工作表" r:id="rId4" imgW="10411016" imgH="472459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58875"/>
                        <a:ext cx="8466138" cy="5743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圓角矩形 6"/>
          <p:cNvSpPr/>
          <p:nvPr/>
        </p:nvSpPr>
        <p:spPr bwMode="auto">
          <a:xfrm>
            <a:off x="1379220" y="2575560"/>
            <a:ext cx="807720" cy="304800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168140" y="5593080"/>
            <a:ext cx="807720" cy="304800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 Drop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the 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 is piped into EX stage and the store buffer and BIU’s command FIFO are full.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3515"/>
              </p:ext>
            </p:extLst>
          </p:nvPr>
        </p:nvGraphicFramePr>
        <p:xfrm>
          <a:off x="933450" y="1945947"/>
          <a:ext cx="7258050" cy="49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工作表" r:id="rId4" imgW="10411016" imgH="4724590" progId="Excel.Sheet.12">
                  <p:embed/>
                </p:oleObj>
              </mc:Choice>
              <mc:Fallback>
                <p:oleObj name="工作表" r:id="rId4" imgW="10411016" imgH="4724590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945947"/>
                        <a:ext cx="7258050" cy="49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 4"/>
          <p:cNvSpPr/>
          <p:nvPr/>
        </p:nvSpPr>
        <p:spPr bwMode="auto">
          <a:xfrm>
            <a:off x="1884045" y="3194685"/>
            <a:ext cx="807720" cy="304800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4236720" y="5756910"/>
            <a:ext cx="807720" cy="304800"/>
          </a:xfrm>
          <a:prstGeom prst="roundRect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2691765" y="3571875"/>
            <a:ext cx="1737360" cy="203835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" name="矩形圖說文字 9"/>
          <p:cNvSpPr/>
          <p:nvPr/>
        </p:nvSpPr>
        <p:spPr bwMode="auto">
          <a:xfrm>
            <a:off x="3976687" y="3899535"/>
            <a:ext cx="2471738" cy="1152525"/>
          </a:xfrm>
          <a:prstGeom prst="wedgeRectCallout">
            <a:avLst>
              <a:gd name="adj1" fmla="val -70233"/>
              <a:gd name="adj2" fmla="val 2357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pipeline</a:t>
            </a: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maybe stalled 5 cycles than the design before changes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50319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20150319</Template>
  <TotalTime>74439</TotalTime>
  <Words>100</Words>
  <Application>Microsoft Office PowerPoint</Application>
  <PresentationFormat>如螢幕大小 (4:3)</PresentationFormat>
  <Paragraphs>15</Paragraphs>
  <Slides>6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20150319</vt:lpstr>
      <vt:lpstr>工作表</vt:lpstr>
      <vt:lpstr>biu_apb_wrapper design changes</vt:lpstr>
      <vt:lpstr>Glitch free for APB control signal</vt:lpstr>
      <vt:lpstr>Timing diagram 1</vt:lpstr>
      <vt:lpstr>Timing diagram 2</vt:lpstr>
      <vt:lpstr>Time diagram 3</vt:lpstr>
      <vt:lpstr>Performance Drop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ryjou@andestech.com</dc:creator>
  <cp:lastModifiedBy>ANDESTECH\ryjou</cp:lastModifiedBy>
  <cp:revision>248</cp:revision>
  <dcterms:created xsi:type="dcterms:W3CDTF">2015-03-17T02:39:48Z</dcterms:created>
  <dcterms:modified xsi:type="dcterms:W3CDTF">2016-06-24T06:35:53Z</dcterms:modified>
</cp:coreProperties>
</file>