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525" r:id="rId2"/>
    <p:sldId id="985" r:id="rId3"/>
    <p:sldId id="996" r:id="rId4"/>
    <p:sldId id="1000" r:id="rId5"/>
    <p:sldId id="997" r:id="rId6"/>
    <p:sldId id="998" r:id="rId7"/>
    <p:sldId id="999" r:id="rId8"/>
    <p:sldId id="983" r:id="rId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99FF"/>
    <a:srgbClr val="00FFFF"/>
    <a:srgbClr val="B39B45"/>
    <a:srgbClr val="FFF78F"/>
    <a:srgbClr val="000066"/>
    <a:srgbClr val="78A4C7"/>
    <a:srgbClr val="AEC8DD"/>
    <a:srgbClr val="1C71A6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3580" autoAdjust="0"/>
  </p:normalViewPr>
  <p:slideViewPr>
    <p:cSldViewPr snapToGrid="0">
      <p:cViewPr varScale="1">
        <p:scale>
          <a:sx n="100" d="100"/>
          <a:sy n="100" d="100"/>
        </p:scale>
        <p:origin x="-18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8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3330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3482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33304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4099"/>
            <a:ext cx="4133850" cy="53057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054100"/>
            <a:ext cx="4133850" cy="5319404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4100"/>
            <a:ext cx="5238750" cy="531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8300" y="1054099"/>
            <a:ext cx="3097213" cy="5319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052513"/>
            <a:ext cx="8420100" cy="53209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4" r:id="rId4"/>
    <p:sldLayoutId id="2147483751" r:id="rId5"/>
    <p:sldLayoutId id="2147483741" r:id="rId6"/>
    <p:sldLayoutId id="2147483748" r:id="rId7"/>
    <p:sldLayoutId id="2147483746" r:id="rId8"/>
    <p:sldLayoutId id="2147483745" r:id="rId9"/>
    <p:sldLayoutId id="214748374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106600"/>
            <a:ext cx="8666162" cy="762000"/>
          </a:xfrm>
        </p:spPr>
        <p:txBody>
          <a:bodyPr/>
          <a:lstStyle/>
          <a:p>
            <a:r>
              <a:rPr lang="en-US" altLang="zh-TW" sz="3200" b="0" dirty="0" smtClean="0"/>
              <a:t>BUG 13894 Review</a:t>
            </a:r>
            <a:endParaRPr lang="en-US" altLang="zh-TW" sz="3200" dirty="0" smtClean="0">
              <a:solidFill>
                <a:srgbClr val="333333"/>
              </a:solidFill>
              <a:ea typeface="新細明體" charset="-12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481916" cy="9159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Ruei-Yuan Jou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2017-06-16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Bug 13894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 the BIU AXI wrapper, WVALID will not be asserted until the </a:t>
            </a:r>
            <a:r>
              <a:rPr lang="en-US" altLang="zh-TW" sz="2400" dirty="0" smtClean="0"/>
              <a:t>slave </a:t>
            </a:r>
            <a:r>
              <a:rPr lang="en-US" altLang="zh-TW" sz="2400" dirty="0"/>
              <a:t>assert AWREADY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/>
              <a:t>This behavior violates AXI </a:t>
            </a:r>
            <a:r>
              <a:rPr lang="en-US" altLang="zh-TW" sz="2400" dirty="0" smtClean="0"/>
              <a:t>protocol: the </a:t>
            </a:r>
            <a:r>
              <a:rPr lang="en-US" altLang="zh-TW" sz="2400" dirty="0"/>
              <a:t>master must not wait for the slave to assert AWREADY or WREADY before asserting AWVALID or </a:t>
            </a:r>
            <a:r>
              <a:rPr lang="en-US" altLang="zh-TW" sz="2400" dirty="0" smtClean="0"/>
              <a:t>WVALID.</a:t>
            </a:r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69293"/>
            <a:ext cx="894931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0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Bug 13894 Fixed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awvalid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wvalid</a:t>
            </a:r>
            <a:r>
              <a:rPr lang="en-US" altLang="zh-TW" dirty="0" smtClean="0"/>
              <a:t> could be asserted at the same time for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 write address and data, but the </a:t>
            </a:r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</a:t>
            </a:r>
            <a:r>
              <a:rPr lang="en-US" altLang="zh-TW" dirty="0" err="1" smtClean="0"/>
              <a:t>wvalid</a:t>
            </a:r>
            <a:r>
              <a:rPr lang="en-US" altLang="zh-TW" dirty="0" smtClean="0"/>
              <a:t> will not be asserted when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write address is not ready.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Waveform After Bug Fixed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1838"/>
            <a:ext cx="8991175" cy="193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3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Biu_axi_wrapper</a:t>
            </a:r>
            <a:r>
              <a:rPr lang="en-US" altLang="zh-TW" dirty="0" smtClean="0"/>
              <a:t> RTL Changes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 smtClean="0"/>
              <a:t>assign </a:t>
            </a:r>
            <a:r>
              <a:rPr lang="en-US" altLang="zh-TW" sz="1200" dirty="0" err="1"/>
              <a:t>wvalid</a:t>
            </a:r>
            <a:r>
              <a:rPr lang="en-US" altLang="zh-TW" sz="1200" dirty="0"/>
              <a:t>  =  </a:t>
            </a:r>
            <a:r>
              <a:rPr lang="en-US" altLang="zh-TW" sz="1200" dirty="0" err="1"/>
              <a:t>wcd_valid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| ((</a:t>
            </a:r>
            <a:r>
              <a:rPr lang="en-US" altLang="zh-TW" sz="1200" dirty="0" err="1"/>
              <a:t>sync_wc_req</a:t>
            </a:r>
            <a:r>
              <a:rPr lang="en-US" altLang="zh-TW" sz="1200" dirty="0"/>
              <a:t> | </a:t>
            </a:r>
            <a:r>
              <a:rPr lang="en-US" altLang="zh-TW" sz="1200" dirty="0" err="1"/>
              <a:t>wcd_wrap_req</a:t>
            </a:r>
            <a:r>
              <a:rPr lang="en-US" altLang="zh-TW" sz="1200" dirty="0" smtClean="0"/>
              <a:t>) </a:t>
            </a:r>
            <a:r>
              <a:rPr lang="en-US" altLang="zh-TW" sz="1200" dirty="0" smtClean="0">
                <a:solidFill>
                  <a:srgbClr val="FF0000"/>
                </a:solidFill>
              </a:rPr>
              <a:t>&amp; </a:t>
            </a:r>
            <a:r>
              <a:rPr lang="en-US" altLang="zh-TW" sz="1200" dirty="0">
                <a:solidFill>
                  <a:srgbClr val="FF0000"/>
                </a:solidFill>
              </a:rPr>
              <a:t>~</a:t>
            </a:r>
            <a:r>
              <a:rPr lang="en-US" altLang="zh-TW" sz="1200" dirty="0" err="1">
                <a:solidFill>
                  <a:srgbClr val="FF0000"/>
                </a:solidFill>
              </a:rPr>
              <a:t>wca_valid</a:t>
            </a:r>
            <a:r>
              <a:rPr lang="en-US" altLang="zh-TW" sz="1200" dirty="0">
                <a:solidFill>
                  <a:srgbClr val="FF0000"/>
                </a:solidFill>
              </a:rPr>
              <a:t>))</a:t>
            </a:r>
            <a:r>
              <a:rPr lang="en-US" altLang="zh-TW" sz="1200" dirty="0"/>
              <a:t>);</a:t>
            </a:r>
          </a:p>
          <a:p>
            <a:endParaRPr lang="en-US" altLang="zh-TW" sz="1200" dirty="0"/>
          </a:p>
          <a:p>
            <a:r>
              <a:rPr lang="en-US" altLang="zh-TW" sz="1200" dirty="0" smtClean="0"/>
              <a:t>assign </a:t>
            </a:r>
            <a:r>
              <a:rPr lang="en-US" altLang="zh-TW" sz="1200" dirty="0" err="1"/>
              <a:t>wcd_valid_nx</a:t>
            </a:r>
            <a:r>
              <a:rPr lang="en-US" altLang="zh-TW" sz="1200" dirty="0"/>
              <a:t>  = </a:t>
            </a:r>
            <a:r>
              <a:rPr lang="en-US" altLang="zh-TW" sz="1200" dirty="0" err="1"/>
              <a:t>wc_stall</a:t>
            </a:r>
            <a:r>
              <a:rPr lang="en-US" altLang="zh-TW" sz="1200" dirty="0"/>
              <a:t> ? </a:t>
            </a:r>
            <a:r>
              <a:rPr lang="en-US" altLang="zh-TW" sz="1200" dirty="0" err="1"/>
              <a:t>wcd_valid</a:t>
            </a:r>
            <a:r>
              <a:rPr lang="en-US" altLang="zh-TW" sz="1200" dirty="0"/>
              <a:t> &amp; ~</a:t>
            </a:r>
            <a:r>
              <a:rPr lang="en-US" altLang="zh-TW" sz="1200" dirty="0" err="1"/>
              <a:t>wready</a:t>
            </a:r>
            <a:endParaRPr lang="en-US" altLang="zh-TW" sz="1200" dirty="0"/>
          </a:p>
          <a:p>
            <a:r>
              <a:rPr lang="en-US" altLang="zh-TW" sz="1200" dirty="0" smtClean="0"/>
              <a:t>: </a:t>
            </a:r>
            <a:r>
              <a:rPr lang="en-US" altLang="zh-TW" sz="1200" dirty="0"/>
              <a:t>((</a:t>
            </a:r>
            <a:r>
              <a:rPr lang="en-US" altLang="zh-TW" sz="1200" dirty="0" err="1"/>
              <a:t>sync_wc_req</a:t>
            </a:r>
            <a:r>
              <a:rPr lang="en-US" altLang="zh-TW" sz="1200" dirty="0"/>
              <a:t> | </a:t>
            </a:r>
            <a:r>
              <a:rPr lang="en-US" altLang="zh-TW" sz="1200" dirty="0" err="1"/>
              <a:t>wcd_wrap_req</a:t>
            </a:r>
            <a:r>
              <a:rPr lang="en-US" altLang="zh-TW" sz="1200" dirty="0"/>
              <a:t>) &amp; (</a:t>
            </a:r>
            <a:r>
              <a:rPr lang="en-US" altLang="zh-TW" sz="1200" dirty="0" err="1"/>
              <a:t>wcd_valid</a:t>
            </a:r>
            <a:r>
              <a:rPr lang="en-US" altLang="zh-TW" sz="1200" dirty="0"/>
              <a:t> | </a:t>
            </a:r>
            <a:r>
              <a:rPr lang="en-US" altLang="zh-TW" sz="1200" dirty="0" smtClean="0"/>
              <a:t> (~</a:t>
            </a:r>
            <a:r>
              <a:rPr lang="en-US" altLang="zh-TW" sz="1200" dirty="0" err="1" smtClean="0"/>
              <a:t>wready</a:t>
            </a:r>
            <a:r>
              <a:rPr lang="en-US" altLang="zh-TW" sz="1200" dirty="0" smtClean="0"/>
              <a:t> |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wca_valid</a:t>
            </a:r>
            <a:r>
              <a:rPr lang="en-US" altLang="zh-TW" sz="1200" dirty="0" smtClean="0"/>
              <a:t>))));</a:t>
            </a:r>
          </a:p>
          <a:p>
            <a:endParaRPr lang="en-US" altLang="zh-TW" sz="12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84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Biu_axi_wrapper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15370"/>
              </p:ext>
            </p:extLst>
          </p:nvPr>
        </p:nvGraphicFramePr>
        <p:xfrm>
          <a:off x="1766888" y="969963"/>
          <a:ext cx="5332412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icture" r:id="rId3" imgW="7083360" imgH="7324560" progId="Word.Picture.8">
                  <p:embed/>
                </p:oleObj>
              </mc:Choice>
              <mc:Fallback>
                <p:oleObj name="Picture" r:id="rId3" imgW="7083360" imgH="73245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969963"/>
                        <a:ext cx="5332412" cy="5524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ew Integrated Chip2Chip And Aurora IPs at AG101 Platform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 Integrated Chip2Chip And Aurora IPs at AG101 Platform</Template>
  <TotalTime>36875</TotalTime>
  <Words>145</Words>
  <Application>Microsoft Office PowerPoint</Application>
  <PresentationFormat>如螢幕大小 (4:3)</PresentationFormat>
  <Paragraphs>24</Paragraphs>
  <Slides>8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Review Integrated Chip2Chip And Aurora IPs at AG101 Platform</vt:lpstr>
      <vt:lpstr>Picture</vt:lpstr>
      <vt:lpstr>BUG 13894 Review</vt:lpstr>
      <vt:lpstr>Bug 13894 Description</vt:lpstr>
      <vt:lpstr>Waveform</vt:lpstr>
      <vt:lpstr>Bug 13894 Fixed</vt:lpstr>
      <vt:lpstr>Waveform After Bug Fixed </vt:lpstr>
      <vt:lpstr>Biu_axi_wrapper RTL Changes</vt:lpstr>
      <vt:lpstr>Biu_axi_wrapper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PCIE Wrapper for AG101P</dc:title>
  <dc:creator>ryjou@andestech.com</dc:creator>
  <cp:lastModifiedBy>ANDESTECH\ryjou</cp:lastModifiedBy>
  <cp:revision>400</cp:revision>
  <dcterms:created xsi:type="dcterms:W3CDTF">2015-08-11T06:38:23Z</dcterms:created>
  <dcterms:modified xsi:type="dcterms:W3CDTF">2017-06-16T08:44:07Z</dcterms:modified>
</cp:coreProperties>
</file>