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2"/>
  </p:notesMasterIdLst>
  <p:handoutMasterIdLst>
    <p:handoutMasterId r:id="rId13"/>
  </p:handoutMasterIdLst>
  <p:sldIdLst>
    <p:sldId id="525" r:id="rId2"/>
    <p:sldId id="1158" r:id="rId3"/>
    <p:sldId id="1159" r:id="rId4"/>
    <p:sldId id="1155" r:id="rId5"/>
    <p:sldId id="1156" r:id="rId6"/>
    <p:sldId id="1157" r:id="rId7"/>
    <p:sldId id="1151" r:id="rId8"/>
    <p:sldId id="1152" r:id="rId9"/>
    <p:sldId id="1154" r:id="rId10"/>
    <p:sldId id="1153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5DDD8D6-79C9-4DFF-815F-89DA4795BEEB}">
          <p14:sldIdLst>
            <p14:sldId id="525"/>
            <p14:sldId id="1158"/>
            <p14:sldId id="1159"/>
            <p14:sldId id="1155"/>
            <p14:sldId id="1156"/>
            <p14:sldId id="1157"/>
            <p14:sldId id="1151"/>
            <p14:sldId id="1152"/>
            <p14:sldId id="1154"/>
            <p14:sldId id="115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80EBB"/>
    <a:srgbClr val="FF3399"/>
    <a:srgbClr val="FDC7FD"/>
    <a:srgbClr val="FF99FF"/>
    <a:srgbClr val="FFCBFB"/>
    <a:srgbClr val="1C71A6"/>
    <a:srgbClr val="000066"/>
    <a:srgbClr val="FFFFCC"/>
    <a:srgbClr val="32A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9305" autoAdjust="0"/>
  </p:normalViewPr>
  <p:slideViewPr>
    <p:cSldViewPr snapToGrid="0">
      <p:cViewPr>
        <p:scale>
          <a:sx n="80" d="100"/>
          <a:sy n="80" d="100"/>
        </p:scale>
        <p:origin x="-317" y="-38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2020/6/2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59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3" y="4416311"/>
            <a:ext cx="5608975" cy="418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59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dirty="0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1240981"/>
            <a:ext cx="8632372" cy="52300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24207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36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3" y="222250"/>
            <a:ext cx="8615362" cy="4873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0" r:id="rId4"/>
    <p:sldLayoutId id="2147483744" r:id="rId5"/>
    <p:sldLayoutId id="2147483751" r:id="rId6"/>
    <p:sldLayoutId id="2147483741" r:id="rId7"/>
    <p:sldLayoutId id="2147483748" r:id="rId8"/>
    <p:sldLayoutId id="2147483746" r:id="rId9"/>
    <p:sldLayoutId id="2147483745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Driving Innovations™</a:t>
            </a:r>
            <a:endParaRPr lang="zh-TW" altLang="en-US" sz="2800" baseline="30000" dirty="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447800"/>
            <a:ext cx="8666162" cy="762000"/>
          </a:xfrm>
        </p:spPr>
        <p:txBody>
          <a:bodyPr/>
          <a:lstStyle/>
          <a:p>
            <a:pPr>
              <a:defRPr/>
            </a:pP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[Alpaca]: FPU MISC/</a:t>
            </a:r>
            <a:r>
              <a:rPr lang="en-US" altLang="zh-TW" sz="3200" dirty="0" err="1" smtClean="0">
                <a:solidFill>
                  <a:srgbClr val="333333"/>
                </a:solidFill>
                <a:ea typeface="新細明體" charset="-120"/>
              </a:rPr>
              <a:t>Div</a:t>
            </a: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 SIMD Width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03835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Eric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2020/5/4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35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Terminology</a:t>
            </a:r>
            <a:endParaRPr lang="en-US" altLang="zh-TW" sz="2400" dirty="0" smtClean="0"/>
          </a:p>
          <a:p>
            <a:pPr lvl="1"/>
            <a:r>
              <a:rPr lang="en-US" altLang="zh-TW" dirty="0" smtClean="0"/>
              <a:t>VLEN:	</a:t>
            </a:r>
            <a:r>
              <a:rPr lang="en-US" altLang="zh-TW" dirty="0"/>
              <a:t>Vector register Length in </a:t>
            </a:r>
            <a:r>
              <a:rPr lang="en-US" altLang="zh-TW" dirty="0" smtClean="0"/>
              <a:t>bits (Current: 512)</a:t>
            </a:r>
          </a:p>
          <a:p>
            <a:pPr lvl="1"/>
            <a:r>
              <a:rPr lang="en-US" altLang="zh-TW" dirty="0" smtClean="0"/>
              <a:t>SIMD:	Single Instruction Multi Data </a:t>
            </a:r>
          </a:p>
          <a:p>
            <a:pPr lvl="1"/>
            <a:r>
              <a:rPr lang="en-US" altLang="zh-TW" dirty="0" smtClean="0"/>
              <a:t>SWL:	SIMD Width per Lane in bits (Current: 128)</a:t>
            </a:r>
          </a:p>
          <a:p>
            <a:r>
              <a:rPr lang="en-US" altLang="zh-TW" dirty="0" smtClean="0"/>
              <a:t>Configurations</a:t>
            </a:r>
            <a:endParaRPr lang="en-US" altLang="zh-TW" dirty="0"/>
          </a:p>
          <a:p>
            <a:pPr lvl="1"/>
            <a:r>
              <a:rPr lang="en-US" altLang="zh-TW" dirty="0"/>
              <a:t>VLEN:		512/256/128</a:t>
            </a:r>
          </a:p>
          <a:p>
            <a:pPr lvl="1"/>
            <a:r>
              <a:rPr lang="en-US" altLang="zh-TW" dirty="0"/>
              <a:t>SIMD/VLEN:	1/1, </a:t>
            </a:r>
            <a:r>
              <a:rPr lang="en-US" altLang="zh-TW" dirty="0" smtClean="0"/>
              <a:t>1/2</a:t>
            </a:r>
          </a:p>
          <a:p>
            <a:r>
              <a:rPr lang="en-US" altLang="zh-TW" dirty="0" smtClean="0"/>
              <a:t>SIMD/VLEN=1/2</a:t>
            </a:r>
          </a:p>
          <a:p>
            <a:pPr lvl="1"/>
            <a:r>
              <a:rPr lang="en-US" altLang="zh-TW" dirty="0" smtClean="0"/>
              <a:t>Only half of hardware is support. </a:t>
            </a:r>
          </a:p>
          <a:p>
            <a:pPr lvl="1"/>
            <a:r>
              <a:rPr lang="en-US" altLang="zh-TW" dirty="0" smtClean="0"/>
              <a:t>Same width instruction need to be executed twice.</a:t>
            </a:r>
          </a:p>
          <a:p>
            <a:pPr lvl="2"/>
            <a:r>
              <a:rPr lang="en-US" altLang="zh-TW" dirty="0" smtClean="0"/>
              <a:t>First for LSBs and second for MSBs.</a:t>
            </a:r>
            <a:endParaRPr lang="en-US" altLang="zh-TW" dirty="0"/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993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Proposed configuration</a:t>
            </a:r>
          </a:p>
          <a:p>
            <a:pPr lvl="1"/>
            <a:r>
              <a:rPr lang="en-US" altLang="zh-TW" dirty="0" smtClean="0"/>
              <a:t>Lane number according to VLEN</a:t>
            </a:r>
          </a:p>
          <a:p>
            <a:pPr lvl="2"/>
            <a:r>
              <a:rPr lang="en-US" altLang="zh-TW" dirty="0" smtClean="0"/>
              <a:t>VLEN = 512, lane number = 4</a:t>
            </a:r>
          </a:p>
          <a:p>
            <a:pPr lvl="2"/>
            <a:r>
              <a:rPr lang="en-US" altLang="zh-TW" dirty="0" smtClean="0"/>
              <a:t>VLEN = 256, lane number = 2</a:t>
            </a:r>
          </a:p>
          <a:p>
            <a:pPr lvl="2"/>
            <a:r>
              <a:rPr lang="en-US" altLang="zh-TW" dirty="0" smtClean="0"/>
              <a:t>VLEN = 128, lane number = 1</a:t>
            </a:r>
          </a:p>
          <a:p>
            <a:pPr lvl="1"/>
            <a:r>
              <a:rPr lang="en-US" altLang="zh-TW" dirty="0" smtClean="0"/>
              <a:t>SWL (SIMD Width per Lane) according to SIMD/VLEN</a:t>
            </a:r>
          </a:p>
          <a:p>
            <a:pPr lvl="2"/>
            <a:r>
              <a:rPr lang="en-US" altLang="zh-TW" dirty="0" smtClean="0"/>
              <a:t>SIMD/VLEN = 1/1, SWL = 128 (two 64-bit execution pipes)</a:t>
            </a:r>
          </a:p>
          <a:p>
            <a:pPr lvl="2"/>
            <a:r>
              <a:rPr lang="en-US" altLang="zh-TW" dirty="0" smtClean="0"/>
              <a:t>SIMD/VLEN = 1/2, SWL = 64 (one 64-bit execution pipe)</a:t>
            </a:r>
          </a:p>
          <a:p>
            <a:pPr lvl="1"/>
            <a:r>
              <a:rPr lang="en-US" altLang="zh-TW" dirty="0" smtClean="0"/>
              <a:t>SEW-64 can be supported for each configurations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22119"/>
              </p:ext>
            </p:extLst>
          </p:nvPr>
        </p:nvGraphicFramePr>
        <p:xfrm>
          <a:off x="1533526" y="4984750"/>
          <a:ext cx="541972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575"/>
                <a:gridCol w="1806575"/>
                <a:gridCol w="1806575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Lane/SWL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4/128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4/64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2/64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1/64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2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Pro:</a:t>
            </a:r>
          </a:p>
          <a:p>
            <a:pPr lvl="1"/>
            <a:r>
              <a:rPr lang="en-US" altLang="zh-TW" dirty="0" smtClean="0"/>
              <a:t>Execution pipe initiate vfmis64</a:t>
            </a:r>
            <a:endParaRPr lang="en-US" altLang="zh-TW" dirty="0"/>
          </a:p>
          <a:p>
            <a:r>
              <a:rPr lang="en-US" altLang="zh-TW" dirty="0" smtClean="0"/>
              <a:t>Con: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71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6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44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Terminology</a:t>
            </a:r>
            <a:endParaRPr lang="en-US" altLang="zh-TW" sz="2400" dirty="0" smtClean="0"/>
          </a:p>
          <a:p>
            <a:pPr lvl="1"/>
            <a:r>
              <a:rPr lang="en-US" altLang="zh-TW" dirty="0" smtClean="0"/>
              <a:t>VLEN:	</a:t>
            </a:r>
            <a:r>
              <a:rPr lang="en-US" altLang="zh-TW" dirty="0"/>
              <a:t>Vector register Length in </a:t>
            </a:r>
            <a:r>
              <a:rPr lang="en-US" altLang="zh-TW" dirty="0" smtClean="0"/>
              <a:t>bits (Current: 512)</a:t>
            </a:r>
          </a:p>
          <a:p>
            <a:pPr lvl="1"/>
            <a:r>
              <a:rPr lang="en-US" altLang="zh-TW" dirty="0" smtClean="0"/>
              <a:t>SIMD:	Single Instruction Multi Data </a:t>
            </a:r>
          </a:p>
          <a:p>
            <a:pPr lvl="1"/>
            <a:r>
              <a:rPr lang="en-US" altLang="zh-TW" dirty="0" smtClean="0"/>
              <a:t>SWL:	SIMD Width per Lane in bits (Current: 128)</a:t>
            </a:r>
          </a:p>
          <a:p>
            <a:r>
              <a:rPr lang="en-US" altLang="zh-TW" dirty="0" smtClean="0"/>
              <a:t>Configurations</a:t>
            </a:r>
            <a:endParaRPr lang="en-US" altLang="zh-TW" dirty="0"/>
          </a:p>
          <a:p>
            <a:pPr lvl="1"/>
            <a:r>
              <a:rPr lang="en-US" altLang="zh-TW" dirty="0"/>
              <a:t>VLEN:		512/256/128</a:t>
            </a:r>
          </a:p>
          <a:p>
            <a:pPr lvl="1"/>
            <a:r>
              <a:rPr lang="en-US" altLang="zh-TW" dirty="0"/>
              <a:t>SIMD/VLEN:	1/1, 1/2</a:t>
            </a:r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342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Fix 4 lanes, SWL variable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Fix SWL=64, Lanes variable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46246"/>
              </p:ext>
            </p:extLst>
          </p:nvPr>
        </p:nvGraphicFramePr>
        <p:xfrm>
          <a:off x="847726" y="1892300"/>
          <a:ext cx="54197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575"/>
                <a:gridCol w="1806575"/>
                <a:gridCol w="18065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512/4=128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(512/2)/4=64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256/4=64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(256/2)/4=32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128/4=32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trike="sngStrike" baseline="0" dirty="0" smtClean="0"/>
                        <a:t>(128/2)/4=16</a:t>
                      </a:r>
                      <a:endParaRPr lang="zh-TW" altLang="en-US" strike="sngStrike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782797"/>
              </p:ext>
            </p:extLst>
          </p:nvPr>
        </p:nvGraphicFramePr>
        <p:xfrm>
          <a:off x="847726" y="4483100"/>
          <a:ext cx="54197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575"/>
                <a:gridCol w="1806575"/>
                <a:gridCol w="18065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512/64=8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(512/2)/64=4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256/64=4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(256/2)/64=2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128/64=2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trike="noStrike" baseline="0" dirty="0" smtClean="0"/>
                        <a:t>(128/2)/64=1</a:t>
                      </a:r>
                      <a:endParaRPr lang="zh-TW" altLang="en-US" strike="noStrike" baseline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77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SWL 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Lane &lt;=4, SWL &lt;=128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Fix SWL=64, Lanes variable</a:t>
            </a: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878595"/>
              </p:ext>
            </p:extLst>
          </p:nvPr>
        </p:nvGraphicFramePr>
        <p:xfrm>
          <a:off x="847726" y="1892300"/>
          <a:ext cx="64674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5825"/>
                <a:gridCol w="2155825"/>
                <a:gridCol w="21558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Lane/SWL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Lane=4 SWL=128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(512/2)/4=64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256/4=64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(256/2)/4=32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128/4=32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trike="sngStrike" baseline="0" dirty="0" smtClean="0"/>
                        <a:t>(128/2)/4=16</a:t>
                      </a:r>
                      <a:endParaRPr lang="zh-TW" altLang="en-US" strike="sngStrike" baseline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97576"/>
              </p:ext>
            </p:extLst>
          </p:nvPr>
        </p:nvGraphicFramePr>
        <p:xfrm>
          <a:off x="847726" y="4483100"/>
          <a:ext cx="54197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575"/>
                <a:gridCol w="1806575"/>
                <a:gridCol w="180657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512/64=8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(512/2)/64=4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256/64=4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(256/2)/64=2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128/64=2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trike="noStrike" baseline="0" dirty="0" smtClean="0"/>
                        <a:t>(128/2)/64=1</a:t>
                      </a:r>
                      <a:endParaRPr lang="zh-TW" altLang="en-US" strike="noStrike" baseline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878107"/>
      </p:ext>
    </p:extLst>
  </p:cSld>
  <p:clrMapOvr>
    <a:masterClrMapping/>
  </p:clrMapOvr>
</p:sld>
</file>

<file path=ppt/theme/theme1.xml><?xml version="1.0" encoding="utf-8"?>
<a:theme xmlns:a="http://schemas.openxmlformats.org/drawingml/2006/main" name="母片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母片</Template>
  <TotalTime>169709</TotalTime>
  <Words>229</Words>
  <Application>Microsoft Office PowerPoint</Application>
  <PresentationFormat>如螢幕大小 (4:3)</PresentationFormat>
  <Paragraphs>118</Paragraphs>
  <Slides>10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母片</vt:lpstr>
      <vt:lpstr>[Alpaca]: FPU MISC/Div SIMD Width</vt:lpstr>
      <vt:lpstr>Introduction</vt:lpstr>
      <vt:lpstr>SWL</vt:lpstr>
      <vt:lpstr>PowerPoint 簡報</vt:lpstr>
      <vt:lpstr>PowerPoint 簡報</vt:lpstr>
      <vt:lpstr>PowerPoint 簡報</vt:lpstr>
      <vt:lpstr>Introduction</vt:lpstr>
      <vt:lpstr>SWL</vt:lpstr>
      <vt:lpstr>SWL (cont’d)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Andes … Introduction (Title)</dc:title>
  <dc:creator>ericchen@andestech.com</dc:creator>
  <cp:lastModifiedBy>Eric Rui-Lin Chen(陳瑞霖)</cp:lastModifiedBy>
  <cp:revision>2633</cp:revision>
  <cp:lastPrinted>2018-05-08T06:45:15Z</cp:lastPrinted>
  <dcterms:created xsi:type="dcterms:W3CDTF">2018-01-08T00:52:47Z</dcterms:created>
  <dcterms:modified xsi:type="dcterms:W3CDTF">2020-06-02T00:02:03Z</dcterms:modified>
</cp:coreProperties>
</file>