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 autoAdjust="0"/>
    <p:restoredTop sz="97519" autoAdjust="0"/>
  </p:normalViewPr>
  <p:slideViewPr>
    <p:cSldViewPr>
      <p:cViewPr>
        <p:scale>
          <a:sx n="100" d="100"/>
          <a:sy n="100" d="100"/>
        </p:scale>
        <p:origin x="-116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Vector Processor Unit hierarchy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202012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3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2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18920</TotalTime>
  <Words>9</Words>
  <Application>Microsoft Office PowerPoint</Application>
  <PresentationFormat>如螢幕大小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Vector Processor Unit hierarchy</vt:lpstr>
      <vt:lpstr>Outline</vt:lpstr>
      <vt:lpstr>VPU hierarchy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962</cp:revision>
  <dcterms:created xsi:type="dcterms:W3CDTF">2020-11-20T05:54:43Z</dcterms:created>
  <dcterms:modified xsi:type="dcterms:W3CDTF">2021-01-29T05:55:15Z</dcterms:modified>
</cp:coreProperties>
</file>