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525" r:id="rId2"/>
    <p:sldId id="1078" r:id="rId3"/>
    <p:sldId id="1151" r:id="rId4"/>
    <p:sldId id="1152" r:id="rId5"/>
    <p:sldId id="983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9305" autoAdjust="0"/>
  </p:normalViewPr>
  <p:slideViewPr>
    <p:cSldViewPr snapToGrid="0">
      <p:cViewPr>
        <p:scale>
          <a:sx n="70" d="100"/>
          <a:sy n="70" d="100"/>
        </p:scale>
        <p:origin x="-2006" y="-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5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MAC HP 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2019/12/3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HP only </a:t>
            </a:r>
            <a:r>
              <a:rPr lang="en-US" altLang="zh-TW" dirty="0" smtClean="0"/>
              <a:t>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73712" y="4641103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67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(11x11)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5142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748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151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89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41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3745" y="1238204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endCxn id="48" idx="0"/>
          </p:cNvCxnSpPr>
          <p:nvPr/>
        </p:nvCxnSpPr>
        <p:spPr>
          <a:xfrm flipH="1">
            <a:off x="3364904" y="3474600"/>
            <a:ext cx="3804" cy="13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081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46713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7267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5137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4081547" y="4984612"/>
            <a:ext cx="4435" cy="4846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1582506" y="4284632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4432772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532093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177906" y="5319330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FP4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8132" y="1919715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556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8826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0772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23017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556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381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98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904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179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93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3967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9578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5132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583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3510344" y="1099469"/>
            <a:ext cx="3009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4949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643717" y="2985872"/>
            <a:ext cx="0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090266" y="3613959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LZD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9" name="直線接點 48"/>
          <p:cNvCxnSpPr/>
          <p:nvPr/>
        </p:nvCxnSpPr>
        <p:spPr>
          <a:xfrm flipV="1">
            <a:off x="3368645" y="3474592"/>
            <a:ext cx="708389" cy="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783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40859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44935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6355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869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22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45439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953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35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36021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536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35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37265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5598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56550" y="5492493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44939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456550" y="5651281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</p:cNvCxnSpPr>
          <p:nvPr/>
        </p:nvCxnSpPr>
        <p:spPr>
          <a:xfrm>
            <a:off x="3784362" y="2017505"/>
            <a:ext cx="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2201735" y="984152"/>
            <a:ext cx="8984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5730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40919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815" cy="19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6861455" y="4284632"/>
            <a:ext cx="979" cy="103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455" y="5320935"/>
            <a:ext cx="492" cy="1125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35562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4216348" y="6446848"/>
            <a:ext cx="264559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3037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36779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39251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28337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5093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36341" y="1403057"/>
            <a:ext cx="54800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35087" y="1919715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3509725" y="1598637"/>
            <a:ext cx="619" cy="32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2844195" y="1108700"/>
            <a:ext cx="381779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3509725" y="2115295"/>
            <a:ext cx="3561" cy="6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3263662" y="3237607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4582717" y="2985872"/>
            <a:ext cx="98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44" idx="1"/>
            <a:endCxn id="85" idx="3"/>
          </p:cNvCxnSpPr>
          <p:nvPr/>
        </p:nvCxnSpPr>
        <p:spPr>
          <a:xfrm rot="10800000" flipV="1">
            <a:off x="3341467" y="2890045"/>
            <a:ext cx="16932" cy="427254"/>
          </a:xfrm>
          <a:prstGeom prst="bentConnector3">
            <a:avLst>
              <a:gd name="adj1" fmla="val 1909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34664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179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35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4595295" y="2495618"/>
            <a:ext cx="15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4596795" y="2457450"/>
            <a:ext cx="98" cy="3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4748303" y="2456706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4634832" y="2407831"/>
            <a:ext cx="599" cy="8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6383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6897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35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558934" y="225977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39070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48574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0071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639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44756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c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46472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c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59825" y="2737601"/>
            <a:ext cx="820672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4081547" y="3396992"/>
            <a:ext cx="100" cy="1244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06" idx="2"/>
            <a:endCxn id="7" idx="1"/>
          </p:cNvCxnSpPr>
          <p:nvPr/>
        </p:nvCxnSpPr>
        <p:spPr>
          <a:xfrm rot="16200000" flipH="1">
            <a:off x="3227429" y="4366575"/>
            <a:ext cx="583322" cy="309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090148" y="3925435"/>
            <a:ext cx="548640" cy="304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07" name="直線單箭頭接點 106"/>
          <p:cNvCxnSpPr>
            <a:stCxn id="48" idx="2"/>
            <a:endCxn id="106" idx="0"/>
          </p:cNvCxnSpPr>
          <p:nvPr/>
        </p:nvCxnSpPr>
        <p:spPr>
          <a:xfrm flipH="1">
            <a:off x="3364468" y="3809539"/>
            <a:ext cx="436" cy="11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20" y="1309957"/>
            <a:ext cx="16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 35-bit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35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(11x11)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Adder/Suber (22-bit)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595836" y="4156627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26593" y="4481073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669572" y="507127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FP4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LOD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22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22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54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163187</TotalTime>
  <Words>168</Words>
  <Application>Microsoft Office PowerPoint</Application>
  <PresentationFormat>如螢幕大小 (4:3)</PresentationFormat>
  <Paragraphs>127</Paragraphs>
  <Slides>5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母片</vt:lpstr>
      <vt:lpstr>[Alpaca]: FPU MAC HP Pipeline uArch</vt:lpstr>
      <vt:lpstr>MAC HP only Pipeline uArch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2631</cp:revision>
  <cp:lastPrinted>2018-05-08T06:45:15Z</cp:lastPrinted>
  <dcterms:created xsi:type="dcterms:W3CDTF">2018-01-08T00:52:47Z</dcterms:created>
  <dcterms:modified xsi:type="dcterms:W3CDTF">2019-12-04T07:37:56Z</dcterms:modified>
</cp:coreProperties>
</file>